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8" r:id="rId12"/>
    <p:sldId id="269" r:id="rId13"/>
    <p:sldId id="270" r:id="rId14"/>
    <p:sldId id="286" r:id="rId15"/>
    <p:sldId id="273" r:id="rId16"/>
    <p:sldId id="271" r:id="rId17"/>
    <p:sldId id="274" r:id="rId18"/>
    <p:sldId id="275" r:id="rId19"/>
    <p:sldId id="276" r:id="rId20"/>
    <p:sldId id="277" r:id="rId21"/>
    <p:sldId id="278" r:id="rId22"/>
    <p:sldId id="287" r:id="rId23"/>
    <p:sldId id="280" r:id="rId24"/>
    <p:sldId id="282" r:id="rId25"/>
    <p:sldId id="283" r:id="rId26"/>
    <p:sldId id="288" r:id="rId27"/>
    <p:sldId id="289" r:id="rId28"/>
    <p:sldId id="290" r:id="rId29"/>
    <p:sldId id="292" r:id="rId30"/>
    <p:sldId id="29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8T14:40:25.73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8T14:40:25.83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16"/>
      <inkml:brushProperty name="anchorY" value="-1016"/>
      <inkml:brushProperty name="scaleFactor" value="0.5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8T14:40:37.36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032"/>
      <inkml:brushProperty name="anchorY" value="-2032"/>
      <inkml:brushProperty name="scaleFactor" value="0.5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8T14:40:43.11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3048"/>
      <inkml:brushProperty name="anchorY" value="-3048"/>
      <inkml:brushProperty name="scaleFactor" value="0.5"/>
    </inkml:brush>
  </inkml:definitions>
  <inkml:trace contextRef="#ctx0" brushRef="#br0">0 12 24575,'0'0'0,"5"-5"0,2-2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8T14:40:43.42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4075.6106"/>
      <inkml:brushProperty name="anchorY" value="-4052.3894"/>
      <inkml:brushProperty name="scaleFactor" value="0.5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02727-8B18-4B35-9548-A0ECF1C6C8ED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27728-0485-46C5-9A52-4E9CF91302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256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93d74d5f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93d74d5f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e27f94e6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e27f94e6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>
          <a:extLst>
            <a:ext uri="{FF2B5EF4-FFF2-40B4-BE49-F238E27FC236}">
              <a16:creationId xmlns:a16="http://schemas.microsoft.com/office/drawing/2014/main" id="{65D5FEAD-88B7-8899-8B99-3BEF8C9EB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93d74d5fc_1_0:notes">
            <a:extLst>
              <a:ext uri="{FF2B5EF4-FFF2-40B4-BE49-F238E27FC236}">
                <a16:creationId xmlns:a16="http://schemas.microsoft.com/office/drawing/2014/main" id="{0AF1E45C-CEE4-5D3F-8953-876033A8EB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93d74d5fc_1_0:notes">
            <a:extLst>
              <a:ext uri="{FF2B5EF4-FFF2-40B4-BE49-F238E27FC236}">
                <a16:creationId xmlns:a16="http://schemas.microsoft.com/office/drawing/2014/main" id="{31E2D55E-8F06-C10F-D64A-B1E6830BD4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04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>
          <a:extLst>
            <a:ext uri="{FF2B5EF4-FFF2-40B4-BE49-F238E27FC236}">
              <a16:creationId xmlns:a16="http://schemas.microsoft.com/office/drawing/2014/main" id="{B43FDE30-E07A-0E27-4570-FAB2138D9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e27f94e635_0_0:notes">
            <a:extLst>
              <a:ext uri="{FF2B5EF4-FFF2-40B4-BE49-F238E27FC236}">
                <a16:creationId xmlns:a16="http://schemas.microsoft.com/office/drawing/2014/main" id="{7DE698A5-60A0-8236-9519-2A086F3EF0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e27f94e635_0_0:notes">
            <a:extLst>
              <a:ext uri="{FF2B5EF4-FFF2-40B4-BE49-F238E27FC236}">
                <a16:creationId xmlns:a16="http://schemas.microsoft.com/office/drawing/2014/main" id="{6ED893C1-9480-2ADF-A252-9763CC1160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191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b6f45d4e6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b6f45d4e6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50B6C17-814D-4A57-AEAF-DF2B0CFE71E0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BB3FD91-6944-47B2-A804-6262D1ABE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113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6C17-814D-4A57-AEAF-DF2B0CFE71E0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FD91-6944-47B2-A804-6262D1ABE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747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6C17-814D-4A57-AEAF-DF2B0CFE71E0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FD91-6944-47B2-A804-6262D1ABE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988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6C17-814D-4A57-AEAF-DF2B0CFE71E0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FD91-6944-47B2-A804-6262D1ABE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698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6C17-814D-4A57-AEAF-DF2B0CFE71E0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FD91-6944-47B2-A804-6262D1ABE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768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6C17-814D-4A57-AEAF-DF2B0CFE71E0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FD91-6944-47B2-A804-6262D1ABE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514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6C17-814D-4A57-AEAF-DF2B0CFE71E0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FD91-6944-47B2-A804-6262D1ABE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95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50B6C17-814D-4A57-AEAF-DF2B0CFE71E0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FD91-6944-47B2-A804-6262D1ABE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971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50B6C17-814D-4A57-AEAF-DF2B0CFE71E0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FD91-6944-47B2-A804-6262D1ABE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015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-9472" y="2750773"/>
            <a:ext cx="4682595" cy="4169679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/>
          <p:nvPr/>
        </p:nvSpPr>
        <p:spPr>
          <a:xfrm>
            <a:off x="9940538" y="5457615"/>
            <a:ext cx="2251449" cy="2003808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>
            <a:off x="-9483" y="487705"/>
            <a:ext cx="1932373" cy="677009"/>
          </a:xfrm>
          <a:custGeom>
            <a:avLst/>
            <a:gdLst/>
            <a:ahLst/>
            <a:cxnLst/>
            <a:rect l="l" t="t" r="r" b="b"/>
            <a:pathLst>
              <a:path w="25326" h="8873" extrusionOk="0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/>
          <p:nvPr/>
        </p:nvSpPr>
        <p:spPr>
          <a:xfrm>
            <a:off x="4211133" y="487701"/>
            <a:ext cx="2234656" cy="312524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3"/>
          <p:cNvSpPr/>
          <p:nvPr/>
        </p:nvSpPr>
        <p:spPr>
          <a:xfrm>
            <a:off x="8327316" y="-266067"/>
            <a:ext cx="4090701" cy="1430776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5492939" y="2279573"/>
            <a:ext cx="5476000" cy="10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8862539" y="1502771"/>
            <a:ext cx="2106400" cy="9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7013739" y="3245476"/>
            <a:ext cx="3955200" cy="6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98840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/>
          <p:nvPr/>
        </p:nvSpPr>
        <p:spPr>
          <a:xfrm>
            <a:off x="-9472" y="2750773"/>
            <a:ext cx="4682595" cy="4169679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8"/>
          <p:cNvSpPr/>
          <p:nvPr/>
        </p:nvSpPr>
        <p:spPr>
          <a:xfrm>
            <a:off x="9940538" y="5457615"/>
            <a:ext cx="2251449" cy="2003808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8"/>
          <p:cNvSpPr/>
          <p:nvPr/>
        </p:nvSpPr>
        <p:spPr>
          <a:xfrm>
            <a:off x="-570583" y="515305"/>
            <a:ext cx="1932373" cy="677009"/>
          </a:xfrm>
          <a:custGeom>
            <a:avLst/>
            <a:gdLst/>
            <a:ahLst/>
            <a:cxnLst/>
            <a:rect l="l" t="t" r="r" b="b"/>
            <a:pathLst>
              <a:path w="25326" h="8873" extrusionOk="0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8"/>
          <p:cNvSpPr/>
          <p:nvPr/>
        </p:nvSpPr>
        <p:spPr>
          <a:xfrm>
            <a:off x="5738600" y="285101"/>
            <a:ext cx="2234656" cy="312524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8"/>
          <p:cNvSpPr/>
          <p:nvPr/>
        </p:nvSpPr>
        <p:spPr>
          <a:xfrm>
            <a:off x="9020916" y="2134233"/>
            <a:ext cx="4090701" cy="1430776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6" name="Google Shape;86;p8"/>
          <p:cNvGrpSpPr/>
          <p:nvPr/>
        </p:nvGrpSpPr>
        <p:grpSpPr>
          <a:xfrm>
            <a:off x="1344400" y="1052001"/>
            <a:ext cx="9503200" cy="5811041"/>
            <a:chOff x="1008300" y="789000"/>
            <a:chExt cx="7127400" cy="4358281"/>
          </a:xfrm>
        </p:grpSpPr>
        <p:grpSp>
          <p:nvGrpSpPr>
            <p:cNvPr id="87" name="Google Shape;87;p8"/>
            <p:cNvGrpSpPr/>
            <p:nvPr/>
          </p:nvGrpSpPr>
          <p:grpSpPr>
            <a:xfrm>
              <a:off x="3360825" y="2114881"/>
              <a:ext cx="2468875" cy="3032400"/>
              <a:chOff x="3371200" y="2114881"/>
              <a:chExt cx="2468875" cy="3032400"/>
            </a:xfrm>
          </p:grpSpPr>
          <p:sp>
            <p:nvSpPr>
              <p:cNvPr id="88" name="Google Shape;88;p8"/>
              <p:cNvSpPr/>
              <p:nvPr/>
            </p:nvSpPr>
            <p:spPr>
              <a:xfrm>
                <a:off x="3371200" y="2114881"/>
                <a:ext cx="74400" cy="3032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" name="Google Shape;89;p8"/>
              <p:cNvSpPr/>
              <p:nvPr/>
            </p:nvSpPr>
            <p:spPr>
              <a:xfrm>
                <a:off x="5765675" y="2114881"/>
                <a:ext cx="74400" cy="3032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0" name="Google Shape;90;p8"/>
            <p:cNvGrpSpPr/>
            <p:nvPr/>
          </p:nvGrpSpPr>
          <p:grpSpPr>
            <a:xfrm>
              <a:off x="1008300" y="789000"/>
              <a:ext cx="7127400" cy="3565500"/>
              <a:chOff x="1008325" y="958550"/>
              <a:chExt cx="7127400" cy="3565500"/>
            </a:xfrm>
          </p:grpSpPr>
          <p:sp>
            <p:nvSpPr>
              <p:cNvPr id="91" name="Google Shape;91;p8"/>
              <p:cNvSpPr/>
              <p:nvPr/>
            </p:nvSpPr>
            <p:spPr>
              <a:xfrm>
                <a:off x="1008325" y="958550"/>
                <a:ext cx="7127400" cy="3565500"/>
              </a:xfrm>
              <a:prstGeom prst="roundRect">
                <a:avLst>
                  <a:gd name="adj" fmla="val 7713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" name="Google Shape;92;p8"/>
              <p:cNvSpPr/>
              <p:nvPr/>
            </p:nvSpPr>
            <p:spPr>
              <a:xfrm>
                <a:off x="1121125" y="1069700"/>
                <a:ext cx="6901800" cy="3343200"/>
              </a:xfrm>
              <a:prstGeom prst="roundRect">
                <a:avLst>
                  <a:gd name="adj" fmla="val 771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515300" y="1192300"/>
            <a:ext cx="9161200" cy="43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159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6C17-814D-4A57-AEAF-DF2B0CFE71E0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FD91-6944-47B2-A804-6262D1ABE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02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6C17-814D-4A57-AEAF-DF2B0CFE71E0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FD91-6944-47B2-A804-6262D1ABE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23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6C17-814D-4A57-AEAF-DF2B0CFE71E0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FD91-6944-47B2-A804-6262D1ABE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080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6C17-814D-4A57-AEAF-DF2B0CFE71E0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FD91-6944-47B2-A804-6262D1ABE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3687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6C17-814D-4A57-AEAF-DF2B0CFE71E0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FD91-6944-47B2-A804-6262D1ABE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115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6C17-814D-4A57-AEAF-DF2B0CFE71E0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FD91-6944-47B2-A804-6262D1ABE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681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6C17-814D-4A57-AEAF-DF2B0CFE71E0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FD91-6944-47B2-A804-6262D1ABE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9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6C17-814D-4A57-AEAF-DF2B0CFE71E0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FD91-6944-47B2-A804-6262D1ABE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88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50B6C17-814D-4A57-AEAF-DF2B0CFE71E0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BB3FD91-6944-47B2-A804-6262D1ABE2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184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.jpe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9D2A491-B5D8-1FDD-A390-5ECF03782CFF}"/>
                  </a:ext>
                </a:extLst>
              </p14:cNvPr>
              <p14:cNvContentPartPr/>
              <p14:nvPr/>
            </p14:nvContentPartPr>
            <p14:xfrm>
              <a:off x="2109093" y="171454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9D2A491-B5D8-1FDD-A390-5ECF03782C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0453" y="17059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B498097-7945-62F3-53FF-8737D3F6143C}"/>
                  </a:ext>
                </a:extLst>
              </p14:cNvPr>
              <p14:cNvContentPartPr/>
              <p14:nvPr/>
            </p14:nvContentPartPr>
            <p14:xfrm>
              <a:off x="2576733" y="164146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B498097-7945-62F3-53FF-8737D3F614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7733" y="163246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8DCF4B8-97A8-D270-8A17-03BD8CA987E6}"/>
                  </a:ext>
                </a:extLst>
              </p14:cNvPr>
              <p14:cNvContentPartPr/>
              <p14:nvPr/>
            </p14:nvContentPartPr>
            <p14:xfrm>
              <a:off x="3054813" y="2109109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8DCF4B8-97A8-D270-8A17-03BD8CA987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5813" y="210046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E285DF-6057-3373-8763-2A3C7AD28D9C}"/>
                  </a:ext>
                </a:extLst>
              </p14:cNvPr>
              <p14:cNvContentPartPr/>
              <p14:nvPr/>
            </p14:nvContentPartPr>
            <p14:xfrm>
              <a:off x="3740613" y="1616629"/>
              <a:ext cx="4680" cy="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E285DF-6057-3373-8763-2A3C7AD28D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31613" y="1607629"/>
                <a:ext cx="223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8B84B62-28DE-D56E-C43A-42BD0081252D}"/>
                  </a:ext>
                </a:extLst>
              </p14:cNvPr>
              <p14:cNvContentPartPr/>
              <p14:nvPr/>
            </p14:nvContentPartPr>
            <p14:xfrm>
              <a:off x="3750693" y="1610509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8B84B62-28DE-D56E-C43A-42BD008125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42053" y="160150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Chubu Centrair International Airport Stock Photos, Pictures &amp; Royalty ...">
            <a:extLst>
              <a:ext uri="{FF2B5EF4-FFF2-40B4-BE49-F238E27FC236}">
                <a16:creationId xmlns:a16="http://schemas.microsoft.com/office/drawing/2014/main" id="{657058F4-8FAB-533E-20B6-D03820E4A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8351"/>
            <a:ext cx="12191999" cy="732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075575-55FE-E2AD-D044-F9CEEB3C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89" y="525517"/>
            <a:ext cx="8761413" cy="706964"/>
          </a:xfrm>
        </p:spPr>
        <p:txBody>
          <a:bodyPr/>
          <a:lstStyle/>
          <a:p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Airport Data Analysis:</a:t>
            </a:r>
            <a:br>
              <a:rPr lang="en-US" sz="44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(Excel)</a:t>
            </a:r>
            <a:endParaRPr lang="en-IN" sz="4400" b="1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729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5CC0C-9ACC-3354-7545-09876E88B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9233ED-249A-96D0-ED25-48FC69201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906" y="478839"/>
            <a:ext cx="8825658" cy="1907009"/>
          </a:xfrm>
        </p:spPr>
        <p:txBody>
          <a:bodyPr/>
          <a:lstStyle/>
          <a:p>
            <a:r>
              <a:rPr lang="en-US" b="1" dirty="0">
                <a:latin typeface="Agency FB" panose="020B0503020202020204" pitchFamily="34" charset="0"/>
              </a:rPr>
              <a:t>Review By Country</a:t>
            </a:r>
            <a:r>
              <a:rPr lang="en-US" dirty="0">
                <a:latin typeface="Agency FB" panose="020B0503020202020204" pitchFamily="34" charset="0"/>
              </a:rPr>
              <a:t>:</a:t>
            </a:r>
            <a:br>
              <a:rPr lang="en-US" dirty="0">
                <a:latin typeface="Agency FB" panose="020B0503020202020204" pitchFamily="34" charset="0"/>
              </a:rPr>
            </a:b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6EEB48D-234D-2EDE-653F-F19B65CA5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989" y="1786758"/>
            <a:ext cx="4734963" cy="4372303"/>
          </a:xfrm>
        </p:spPr>
        <p:txBody>
          <a:bodyPr/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We have analyzed the review by country as per the ratings.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Here we have analyzed review by each country as per each passengers provided.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According to them most of review have provided by Germany country.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01388-45BC-04A6-6B2A-A9109CFF3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32" y="1786759"/>
            <a:ext cx="6444171" cy="4592402"/>
          </a:xfrm>
          <a:prstGeom prst="rect">
            <a:avLst/>
          </a:prstGeom>
        </p:spPr>
      </p:pic>
      <p:sp>
        <p:nvSpPr>
          <p:cNvPr id="31" name="Google Shape;12560;p89">
            <a:extLst>
              <a:ext uri="{FF2B5EF4-FFF2-40B4-BE49-F238E27FC236}">
                <a16:creationId xmlns:a16="http://schemas.microsoft.com/office/drawing/2014/main" id="{624BC569-6E4F-C303-50F4-6869F290B488}"/>
              </a:ext>
            </a:extLst>
          </p:cNvPr>
          <p:cNvSpPr/>
          <p:nvPr/>
        </p:nvSpPr>
        <p:spPr>
          <a:xfrm>
            <a:off x="7772338" y="764586"/>
            <a:ext cx="1651226" cy="885537"/>
          </a:xfrm>
          <a:custGeom>
            <a:avLst/>
            <a:gdLst/>
            <a:ahLst/>
            <a:cxnLst/>
            <a:rect l="l" t="t" r="r" b="b"/>
            <a:pathLst>
              <a:path w="11689" h="8925" extrusionOk="0">
                <a:moveTo>
                  <a:pt x="3813" y="662"/>
                </a:moveTo>
                <a:cubicBezTo>
                  <a:pt x="4002" y="662"/>
                  <a:pt x="4159" y="820"/>
                  <a:pt x="4159" y="1009"/>
                </a:cubicBezTo>
                <a:lnTo>
                  <a:pt x="4159" y="1355"/>
                </a:lnTo>
                <a:lnTo>
                  <a:pt x="3813" y="1355"/>
                </a:lnTo>
                <a:cubicBezTo>
                  <a:pt x="3246" y="1355"/>
                  <a:pt x="2773" y="1828"/>
                  <a:pt x="2773" y="2395"/>
                </a:cubicBezTo>
                <a:lnTo>
                  <a:pt x="2773" y="4978"/>
                </a:lnTo>
                <a:lnTo>
                  <a:pt x="2080" y="5703"/>
                </a:lnTo>
                <a:lnTo>
                  <a:pt x="2080" y="5199"/>
                </a:lnTo>
                <a:cubicBezTo>
                  <a:pt x="2080" y="4978"/>
                  <a:pt x="1922" y="4821"/>
                  <a:pt x="1702" y="4821"/>
                </a:cubicBezTo>
                <a:lnTo>
                  <a:pt x="1040" y="4821"/>
                </a:lnTo>
                <a:cubicBezTo>
                  <a:pt x="851" y="4821"/>
                  <a:pt x="694" y="4663"/>
                  <a:pt x="694" y="4474"/>
                </a:cubicBezTo>
                <a:lnTo>
                  <a:pt x="694" y="1009"/>
                </a:lnTo>
                <a:cubicBezTo>
                  <a:pt x="694" y="820"/>
                  <a:pt x="851" y="662"/>
                  <a:pt x="1040" y="662"/>
                </a:cubicBezTo>
                <a:close/>
                <a:moveTo>
                  <a:pt x="10649" y="662"/>
                </a:moveTo>
                <a:cubicBezTo>
                  <a:pt x="10838" y="662"/>
                  <a:pt x="10996" y="820"/>
                  <a:pt x="10996" y="1009"/>
                </a:cubicBezTo>
                <a:lnTo>
                  <a:pt x="10996" y="4474"/>
                </a:lnTo>
                <a:cubicBezTo>
                  <a:pt x="10996" y="4695"/>
                  <a:pt x="10838" y="4852"/>
                  <a:pt x="10649" y="4852"/>
                </a:cubicBezTo>
                <a:lnTo>
                  <a:pt x="9893" y="4852"/>
                </a:lnTo>
                <a:cubicBezTo>
                  <a:pt x="9704" y="4852"/>
                  <a:pt x="9547" y="5010"/>
                  <a:pt x="9547" y="5199"/>
                </a:cubicBezTo>
                <a:lnTo>
                  <a:pt x="9547" y="5703"/>
                </a:lnTo>
                <a:lnTo>
                  <a:pt x="8885" y="5010"/>
                </a:lnTo>
                <a:lnTo>
                  <a:pt x="8885" y="2395"/>
                </a:lnTo>
                <a:cubicBezTo>
                  <a:pt x="8885" y="1859"/>
                  <a:pt x="8412" y="1387"/>
                  <a:pt x="7845" y="1387"/>
                </a:cubicBezTo>
                <a:lnTo>
                  <a:pt x="7499" y="1387"/>
                </a:lnTo>
                <a:lnTo>
                  <a:pt x="7499" y="1009"/>
                </a:lnTo>
                <a:cubicBezTo>
                  <a:pt x="7499" y="820"/>
                  <a:pt x="7656" y="662"/>
                  <a:pt x="7845" y="662"/>
                </a:cubicBezTo>
                <a:close/>
                <a:moveTo>
                  <a:pt x="7845" y="2048"/>
                </a:moveTo>
                <a:cubicBezTo>
                  <a:pt x="8066" y="2048"/>
                  <a:pt x="8223" y="2206"/>
                  <a:pt x="8223" y="2395"/>
                </a:cubicBezTo>
                <a:lnTo>
                  <a:pt x="8223" y="6522"/>
                </a:lnTo>
                <a:cubicBezTo>
                  <a:pt x="8223" y="6742"/>
                  <a:pt x="8066" y="6900"/>
                  <a:pt x="7845" y="6900"/>
                </a:cubicBezTo>
                <a:lnTo>
                  <a:pt x="6711" y="6900"/>
                </a:lnTo>
                <a:cubicBezTo>
                  <a:pt x="6585" y="6900"/>
                  <a:pt x="6491" y="6931"/>
                  <a:pt x="6428" y="7057"/>
                </a:cubicBezTo>
                <a:lnTo>
                  <a:pt x="5798" y="8003"/>
                </a:lnTo>
                <a:lnTo>
                  <a:pt x="5167" y="7057"/>
                </a:lnTo>
                <a:cubicBezTo>
                  <a:pt x="5104" y="6963"/>
                  <a:pt x="5010" y="6900"/>
                  <a:pt x="4915" y="6900"/>
                </a:cubicBezTo>
                <a:lnTo>
                  <a:pt x="3750" y="6900"/>
                </a:lnTo>
                <a:cubicBezTo>
                  <a:pt x="3561" y="6900"/>
                  <a:pt x="3403" y="6742"/>
                  <a:pt x="3403" y="6522"/>
                </a:cubicBezTo>
                <a:lnTo>
                  <a:pt x="3403" y="2395"/>
                </a:lnTo>
                <a:cubicBezTo>
                  <a:pt x="3403" y="2206"/>
                  <a:pt x="3561" y="2048"/>
                  <a:pt x="3750" y="2048"/>
                </a:cubicBezTo>
                <a:close/>
                <a:moveTo>
                  <a:pt x="1009" y="0"/>
                </a:moveTo>
                <a:cubicBezTo>
                  <a:pt x="473" y="0"/>
                  <a:pt x="1" y="473"/>
                  <a:pt x="1" y="1009"/>
                </a:cubicBezTo>
                <a:lnTo>
                  <a:pt x="1" y="4474"/>
                </a:lnTo>
                <a:cubicBezTo>
                  <a:pt x="1" y="5041"/>
                  <a:pt x="473" y="5514"/>
                  <a:pt x="1009" y="5514"/>
                </a:cubicBezTo>
                <a:lnTo>
                  <a:pt x="1355" y="5514"/>
                </a:lnTo>
                <a:lnTo>
                  <a:pt x="1355" y="6522"/>
                </a:lnTo>
                <a:cubicBezTo>
                  <a:pt x="1355" y="6736"/>
                  <a:pt x="1544" y="6877"/>
                  <a:pt x="1724" y="6877"/>
                </a:cubicBezTo>
                <a:cubicBezTo>
                  <a:pt x="1809" y="6877"/>
                  <a:pt x="1893" y="6845"/>
                  <a:pt x="1954" y="6774"/>
                </a:cubicBezTo>
                <a:lnTo>
                  <a:pt x="2742" y="5986"/>
                </a:lnTo>
                <a:lnTo>
                  <a:pt x="2742" y="6522"/>
                </a:lnTo>
                <a:cubicBezTo>
                  <a:pt x="2742" y="7089"/>
                  <a:pt x="3214" y="7562"/>
                  <a:pt x="3781" y="7562"/>
                </a:cubicBezTo>
                <a:lnTo>
                  <a:pt x="4726" y="7562"/>
                </a:lnTo>
                <a:lnTo>
                  <a:pt x="5545" y="8759"/>
                </a:lnTo>
                <a:cubicBezTo>
                  <a:pt x="5608" y="8869"/>
                  <a:pt x="5719" y="8924"/>
                  <a:pt x="5825" y="8924"/>
                </a:cubicBezTo>
                <a:cubicBezTo>
                  <a:pt x="5931" y="8924"/>
                  <a:pt x="6034" y="8869"/>
                  <a:pt x="6081" y="8759"/>
                </a:cubicBezTo>
                <a:lnTo>
                  <a:pt x="6932" y="7562"/>
                </a:lnTo>
                <a:lnTo>
                  <a:pt x="7877" y="7562"/>
                </a:lnTo>
                <a:cubicBezTo>
                  <a:pt x="8412" y="7562"/>
                  <a:pt x="8885" y="7089"/>
                  <a:pt x="8885" y="6522"/>
                </a:cubicBezTo>
                <a:lnTo>
                  <a:pt x="8885" y="5986"/>
                </a:lnTo>
                <a:lnTo>
                  <a:pt x="9673" y="6774"/>
                </a:lnTo>
                <a:cubicBezTo>
                  <a:pt x="9733" y="6845"/>
                  <a:pt x="9817" y="6877"/>
                  <a:pt x="9903" y="6877"/>
                </a:cubicBezTo>
                <a:cubicBezTo>
                  <a:pt x="10083" y="6877"/>
                  <a:pt x="10271" y="6736"/>
                  <a:pt x="10271" y="6522"/>
                </a:cubicBezTo>
                <a:lnTo>
                  <a:pt x="10271" y="5514"/>
                </a:lnTo>
                <a:lnTo>
                  <a:pt x="10649" y="5514"/>
                </a:lnTo>
                <a:cubicBezTo>
                  <a:pt x="11216" y="5514"/>
                  <a:pt x="11689" y="5041"/>
                  <a:pt x="11689" y="4474"/>
                </a:cubicBezTo>
                <a:lnTo>
                  <a:pt x="11689" y="1009"/>
                </a:lnTo>
                <a:cubicBezTo>
                  <a:pt x="11689" y="441"/>
                  <a:pt x="11216" y="0"/>
                  <a:pt x="10649" y="0"/>
                </a:cubicBezTo>
                <a:lnTo>
                  <a:pt x="7845" y="0"/>
                </a:lnTo>
                <a:cubicBezTo>
                  <a:pt x="7310" y="0"/>
                  <a:pt x="6837" y="473"/>
                  <a:pt x="6837" y="1009"/>
                </a:cubicBezTo>
                <a:lnTo>
                  <a:pt x="6837" y="1387"/>
                </a:lnTo>
                <a:lnTo>
                  <a:pt x="4789" y="1387"/>
                </a:lnTo>
                <a:lnTo>
                  <a:pt x="4789" y="1009"/>
                </a:lnTo>
                <a:cubicBezTo>
                  <a:pt x="4789" y="473"/>
                  <a:pt x="4317" y="0"/>
                  <a:pt x="3781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/>
          </a:lstStyle>
          <a:p>
            <a:pPr defTabSz="914492">
              <a:defRPr/>
            </a:pPr>
            <a:endParaRPr sz="2400" dirty="0">
              <a:solidFill>
                <a:srgbClr val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6631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45B7-66C9-6F2D-92AA-2CC066969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AFEE6-F814-C163-BBC3-1EAA67557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906" y="478839"/>
            <a:ext cx="8825658" cy="1907009"/>
          </a:xfrm>
        </p:spPr>
        <p:txBody>
          <a:bodyPr/>
          <a:lstStyle/>
          <a:p>
            <a:r>
              <a:rPr lang="en-US" b="1" dirty="0">
                <a:latin typeface="Agency FB" panose="020B0503020202020204" pitchFamily="34" charset="0"/>
              </a:rPr>
              <a:t>Entertainment Ratings</a:t>
            </a:r>
            <a:r>
              <a:rPr lang="en-US" dirty="0"/>
              <a:t>:</a:t>
            </a:r>
            <a:br>
              <a:rPr lang="en-US" dirty="0"/>
            </a:br>
            <a:endParaRPr lang="en-IN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F1A2640-168F-EE7B-73BA-6E36BDF54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989" y="1786758"/>
            <a:ext cx="5660938" cy="4372303"/>
          </a:xfrm>
        </p:spPr>
        <p:txBody>
          <a:bodyPr/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We have analyzed the Entertainment Ratings as per the ratings Analysis.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Here airlines have many refreshments for passengers.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There is entertainment ratings provided by many passengers according to class wise here economy class passengers have provided more ratings.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03A14D-4599-C9B2-E28F-581D1C3DC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69934"/>
            <a:ext cx="5517115" cy="3626693"/>
          </a:xfrm>
          <a:prstGeom prst="rect">
            <a:avLst/>
          </a:prstGeom>
        </p:spPr>
      </p:pic>
      <p:grpSp>
        <p:nvGrpSpPr>
          <p:cNvPr id="113" name="Google Shape;6496;p78">
            <a:extLst>
              <a:ext uri="{FF2B5EF4-FFF2-40B4-BE49-F238E27FC236}">
                <a16:creationId xmlns:a16="http://schemas.microsoft.com/office/drawing/2014/main" id="{7C1DD084-6D21-7C77-3903-A9A431E95B61}"/>
              </a:ext>
            </a:extLst>
          </p:cNvPr>
          <p:cNvGrpSpPr/>
          <p:nvPr/>
        </p:nvGrpSpPr>
        <p:grpSpPr>
          <a:xfrm>
            <a:off x="8854557" y="1187668"/>
            <a:ext cx="2362363" cy="599090"/>
            <a:chOff x="723300" y="4253549"/>
            <a:chExt cx="2276482" cy="324900"/>
          </a:xfrm>
          <a:solidFill>
            <a:srgbClr val="92D050"/>
          </a:solidFill>
        </p:grpSpPr>
        <p:sp>
          <p:nvSpPr>
            <p:cNvPr id="114" name="Google Shape;6497;p78">
              <a:extLst>
                <a:ext uri="{FF2B5EF4-FFF2-40B4-BE49-F238E27FC236}">
                  <a16:creationId xmlns:a16="http://schemas.microsoft.com/office/drawing/2014/main" id="{C0BB5303-B30A-4CE6-C49A-42E567F4E2A4}"/>
                </a:ext>
              </a:extLst>
            </p:cNvPr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498;p78">
              <a:extLst>
                <a:ext uri="{FF2B5EF4-FFF2-40B4-BE49-F238E27FC236}">
                  <a16:creationId xmlns:a16="http://schemas.microsoft.com/office/drawing/2014/main" id="{7ECA0173-1A49-23BD-E820-BA6CD35BD90E}"/>
                </a:ext>
              </a:extLst>
            </p:cNvPr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499;p78">
              <a:extLst>
                <a:ext uri="{FF2B5EF4-FFF2-40B4-BE49-F238E27FC236}">
                  <a16:creationId xmlns:a16="http://schemas.microsoft.com/office/drawing/2014/main" id="{0AE02934-C19E-825E-04EA-5856274DA62A}"/>
                </a:ext>
              </a:extLst>
            </p:cNvPr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500;p78">
              <a:extLst>
                <a:ext uri="{FF2B5EF4-FFF2-40B4-BE49-F238E27FC236}">
                  <a16:creationId xmlns:a16="http://schemas.microsoft.com/office/drawing/2014/main" id="{285D3277-FD63-11C3-05EE-65EF353CA3FF}"/>
                </a:ext>
              </a:extLst>
            </p:cNvPr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501;p78">
              <a:extLst>
                <a:ext uri="{FF2B5EF4-FFF2-40B4-BE49-F238E27FC236}">
                  <a16:creationId xmlns:a16="http://schemas.microsoft.com/office/drawing/2014/main" id="{4E88EF51-39AE-6DFA-4102-B226F7F5E844}"/>
                </a:ext>
              </a:extLst>
            </p:cNvPr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40258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FAC51-E06C-6D58-7574-60851D183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10777C-4E12-081B-A62F-BC4C2C3F4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906" y="478839"/>
            <a:ext cx="8825658" cy="1907009"/>
          </a:xfrm>
        </p:spPr>
        <p:txBody>
          <a:bodyPr/>
          <a:lstStyle/>
          <a:p>
            <a:r>
              <a:rPr lang="en-US" b="1" dirty="0">
                <a:latin typeface="Agency FB" panose="020B0503020202020204" pitchFamily="34" charset="0"/>
              </a:rPr>
              <a:t>Meal Satisfaction Ratings:</a:t>
            </a:r>
            <a:br>
              <a:rPr lang="en-US" b="1" dirty="0">
                <a:latin typeface="Agency FB" panose="020B0503020202020204" pitchFamily="34" charset="0"/>
              </a:rPr>
            </a:br>
            <a:endParaRPr lang="en-IN" b="1" dirty="0">
              <a:latin typeface="Agency FB" panose="020B0503020202020204" pitchFamily="34" charset="0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88477DA-1A9F-85A0-4818-2E3550557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989" y="1786758"/>
            <a:ext cx="5277379" cy="4372303"/>
          </a:xfrm>
        </p:spPr>
        <p:txBody>
          <a:bodyPr/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We have analyzed the meal satisfaction ratings as per the ratings analysis.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Every flights provides meals as per passengers have provided meal ratings 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Germany country have provided most ratings for meal.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1C0DF-8D0B-B894-D243-4F3B143AB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69" y="2546430"/>
            <a:ext cx="5717624" cy="3728245"/>
          </a:xfrm>
          <a:prstGeom prst="rect">
            <a:avLst/>
          </a:prstGeom>
        </p:spPr>
      </p:pic>
      <p:grpSp>
        <p:nvGrpSpPr>
          <p:cNvPr id="21" name="Google Shape;7001;p79">
            <a:extLst>
              <a:ext uri="{FF2B5EF4-FFF2-40B4-BE49-F238E27FC236}">
                <a16:creationId xmlns:a16="http://schemas.microsoft.com/office/drawing/2014/main" id="{B885B1BF-8FC9-C148-8489-AF73C872829B}"/>
              </a:ext>
            </a:extLst>
          </p:cNvPr>
          <p:cNvGrpSpPr/>
          <p:nvPr/>
        </p:nvGrpSpPr>
        <p:grpSpPr>
          <a:xfrm>
            <a:off x="9192337" y="683203"/>
            <a:ext cx="1328518" cy="1471417"/>
            <a:chOff x="4464775" y="3806475"/>
            <a:chExt cx="477625" cy="481800"/>
          </a:xfrm>
        </p:grpSpPr>
        <p:sp>
          <p:nvSpPr>
            <p:cNvPr id="22" name="Google Shape;7002;p79">
              <a:extLst>
                <a:ext uri="{FF2B5EF4-FFF2-40B4-BE49-F238E27FC236}">
                  <a16:creationId xmlns:a16="http://schemas.microsoft.com/office/drawing/2014/main" id="{4B555757-68FA-412C-1056-B805974A70D5}"/>
                </a:ext>
              </a:extLst>
            </p:cNvPr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7003;p79">
              <a:extLst>
                <a:ext uri="{FF2B5EF4-FFF2-40B4-BE49-F238E27FC236}">
                  <a16:creationId xmlns:a16="http://schemas.microsoft.com/office/drawing/2014/main" id="{B41B1FFC-9B52-9919-8E49-FC83AB456F94}"/>
                </a:ext>
              </a:extLst>
            </p:cNvPr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7004;p79">
              <a:extLst>
                <a:ext uri="{FF2B5EF4-FFF2-40B4-BE49-F238E27FC236}">
                  <a16:creationId xmlns:a16="http://schemas.microsoft.com/office/drawing/2014/main" id="{B3429D1E-FC54-25CB-05AF-28CDFC721CCB}"/>
                </a:ext>
              </a:extLst>
            </p:cNvPr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7005;p79">
              <a:extLst>
                <a:ext uri="{FF2B5EF4-FFF2-40B4-BE49-F238E27FC236}">
                  <a16:creationId xmlns:a16="http://schemas.microsoft.com/office/drawing/2014/main" id="{BB69C1DE-6E79-CAD0-5B49-51464752B810}"/>
                </a:ext>
              </a:extLst>
            </p:cNvPr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7006;p79">
              <a:extLst>
                <a:ext uri="{FF2B5EF4-FFF2-40B4-BE49-F238E27FC236}">
                  <a16:creationId xmlns:a16="http://schemas.microsoft.com/office/drawing/2014/main" id="{3C91B8A9-CFE3-97FB-AB6C-5F49C66E67A9}"/>
                </a:ext>
              </a:extLst>
            </p:cNvPr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7007;p79">
              <a:extLst>
                <a:ext uri="{FF2B5EF4-FFF2-40B4-BE49-F238E27FC236}">
                  <a16:creationId xmlns:a16="http://schemas.microsoft.com/office/drawing/2014/main" id="{21C1D3B5-0E61-85F3-CB38-D75B8154C0EE}"/>
                </a:ext>
              </a:extLst>
            </p:cNvPr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63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EF157-773D-D6B5-F8DA-6C14FB271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B580E3-0525-A64F-6576-17464C494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906" y="478839"/>
            <a:ext cx="8825658" cy="1907009"/>
          </a:xfrm>
        </p:spPr>
        <p:txBody>
          <a:bodyPr/>
          <a:lstStyle/>
          <a:p>
            <a:r>
              <a:rPr lang="en-US" sz="4800" b="1" dirty="0">
                <a:latin typeface="Agency FB" panose="020B0503020202020204" pitchFamily="34" charset="0"/>
              </a:rPr>
              <a:t>Complaints By Passengers</a:t>
            </a:r>
            <a:r>
              <a:rPr lang="en-US" sz="4800" dirty="0"/>
              <a:t>:</a:t>
            </a:r>
            <a:br>
              <a:rPr lang="en-US" sz="4800" dirty="0"/>
            </a:br>
            <a:endParaRPr lang="en-IN" sz="48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618826-F7F6-54D8-DA6C-85FFE0D3C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989" y="1786758"/>
            <a:ext cx="5244249" cy="4372303"/>
          </a:xfrm>
        </p:spPr>
        <p:txBody>
          <a:bodyPr/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We have analyzed the complaints by passengers as per the ratings.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Each and every where complaints will be risen those complaints are analyzed for better results.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Here passengers travelled have provided many complaints.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But here many passengers have provided complaints as none.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n-IN" dirty="0"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69A6B-C2BA-006E-78CC-04E22CD80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238" y="2327416"/>
            <a:ext cx="5787342" cy="4051745"/>
          </a:xfrm>
          <a:prstGeom prst="rect">
            <a:avLst/>
          </a:prstGeom>
        </p:spPr>
      </p:pic>
      <p:grpSp>
        <p:nvGrpSpPr>
          <p:cNvPr id="13" name="Google Shape;6794;p79">
            <a:extLst>
              <a:ext uri="{FF2B5EF4-FFF2-40B4-BE49-F238E27FC236}">
                <a16:creationId xmlns:a16="http://schemas.microsoft.com/office/drawing/2014/main" id="{2BBA0FC6-8907-60A9-611C-EB772695518F}"/>
              </a:ext>
            </a:extLst>
          </p:cNvPr>
          <p:cNvGrpSpPr/>
          <p:nvPr/>
        </p:nvGrpSpPr>
        <p:grpSpPr>
          <a:xfrm>
            <a:off x="8862947" y="844617"/>
            <a:ext cx="1468722" cy="1089285"/>
            <a:chOff x="900750" y="1436075"/>
            <a:chExt cx="481825" cy="481825"/>
          </a:xfrm>
          <a:solidFill>
            <a:srgbClr val="3333CC"/>
          </a:solidFill>
        </p:grpSpPr>
        <p:sp>
          <p:nvSpPr>
            <p:cNvPr id="14" name="Google Shape;6795;p79">
              <a:extLst>
                <a:ext uri="{FF2B5EF4-FFF2-40B4-BE49-F238E27FC236}">
                  <a16:creationId xmlns:a16="http://schemas.microsoft.com/office/drawing/2014/main" id="{A75F765F-9878-F7EC-9877-77A1B1F55350}"/>
                </a:ext>
              </a:extLst>
            </p:cNvPr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6796;p79">
              <a:extLst>
                <a:ext uri="{FF2B5EF4-FFF2-40B4-BE49-F238E27FC236}">
                  <a16:creationId xmlns:a16="http://schemas.microsoft.com/office/drawing/2014/main" id="{DD885C6D-89B1-05BB-6216-C916D77F190C}"/>
                </a:ext>
              </a:extLst>
            </p:cNvPr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6797;p79">
              <a:extLst>
                <a:ext uri="{FF2B5EF4-FFF2-40B4-BE49-F238E27FC236}">
                  <a16:creationId xmlns:a16="http://schemas.microsoft.com/office/drawing/2014/main" id="{93283FFE-AA75-296E-45F3-63EB3E45109F}"/>
                </a:ext>
              </a:extLst>
            </p:cNvPr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6798;p79">
              <a:extLst>
                <a:ext uri="{FF2B5EF4-FFF2-40B4-BE49-F238E27FC236}">
                  <a16:creationId xmlns:a16="http://schemas.microsoft.com/office/drawing/2014/main" id="{F35E45C4-6943-61C5-66C5-B6C1B37E96EE}"/>
                </a:ext>
              </a:extLst>
            </p:cNvPr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6516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3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6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1999" cy="2294173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dk2"/>
                </a:solidFill>
              </a:rPr>
              <a:t>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574" name="Google Shape;1574;p66"/>
          <p:cNvSpPr/>
          <p:nvPr/>
        </p:nvSpPr>
        <p:spPr>
          <a:xfrm>
            <a:off x="9777934" y="3007034"/>
            <a:ext cx="2650119" cy="420772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1575" name="Google Shape;1575;p66"/>
          <p:cNvGrpSpPr/>
          <p:nvPr/>
        </p:nvGrpSpPr>
        <p:grpSpPr>
          <a:xfrm>
            <a:off x="11102993" y="5017997"/>
            <a:ext cx="2907738" cy="2168112"/>
            <a:chOff x="7636893" y="2346251"/>
            <a:chExt cx="1507118" cy="838832"/>
          </a:xfrm>
        </p:grpSpPr>
        <p:grpSp>
          <p:nvGrpSpPr>
            <p:cNvPr id="1576" name="Google Shape;1576;p66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577" name="Google Shape;1577;p66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8" name="Google Shape;1578;p66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579" name="Google Shape;1579;p66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580" name="Google Shape;1580;p66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1" name="Google Shape;1581;p66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2" name="Google Shape;1582;p66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3" name="Google Shape;1583;p66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4" name="Google Shape;1584;p66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5" name="Google Shape;1585;p66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6" name="Google Shape;1586;p66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7" name="Google Shape;1587;p66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8" name="Google Shape;1588;p66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9" name="Google Shape;1589;p66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</p:grpSp>
      </p:grpSp>
      <p:grpSp>
        <p:nvGrpSpPr>
          <p:cNvPr id="1590" name="Google Shape;1590;p66"/>
          <p:cNvGrpSpPr/>
          <p:nvPr/>
        </p:nvGrpSpPr>
        <p:grpSpPr>
          <a:xfrm>
            <a:off x="8356769" y="4996025"/>
            <a:ext cx="366091" cy="1268608"/>
            <a:chOff x="2647123" y="3608165"/>
            <a:chExt cx="274568" cy="951456"/>
          </a:xfrm>
        </p:grpSpPr>
        <p:sp>
          <p:nvSpPr>
            <p:cNvPr id="1591" name="Google Shape;1591;p66"/>
            <p:cNvSpPr/>
            <p:nvPr/>
          </p:nvSpPr>
          <p:spPr>
            <a:xfrm>
              <a:off x="2670508" y="3621720"/>
              <a:ext cx="24932" cy="807769"/>
            </a:xfrm>
            <a:custGeom>
              <a:avLst/>
              <a:gdLst/>
              <a:ahLst/>
              <a:cxnLst/>
              <a:rect l="l" t="t" r="r" b="b"/>
              <a:pathLst>
                <a:path w="870" h="28187" extrusionOk="0">
                  <a:moveTo>
                    <a:pt x="1" y="0"/>
                  </a:moveTo>
                  <a:lnTo>
                    <a:pt x="151" y="28186"/>
                  </a:lnTo>
                  <a:lnTo>
                    <a:pt x="870" y="2817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2" name="Google Shape;1592;p66"/>
            <p:cNvSpPr/>
            <p:nvPr/>
          </p:nvSpPr>
          <p:spPr>
            <a:xfrm>
              <a:off x="2647123" y="3608165"/>
              <a:ext cx="60295" cy="49950"/>
            </a:xfrm>
            <a:custGeom>
              <a:avLst/>
              <a:gdLst/>
              <a:ahLst/>
              <a:cxnLst/>
              <a:rect l="l" t="t" r="r" b="b"/>
              <a:pathLst>
                <a:path w="2104" h="1743" extrusionOk="0">
                  <a:moveTo>
                    <a:pt x="997" y="1"/>
                  </a:moveTo>
                  <a:cubicBezTo>
                    <a:pt x="622" y="1"/>
                    <a:pt x="283" y="249"/>
                    <a:pt x="174" y="632"/>
                  </a:cubicBezTo>
                  <a:cubicBezTo>
                    <a:pt x="1" y="1224"/>
                    <a:pt x="469" y="1743"/>
                    <a:pt x="1010" y="1743"/>
                  </a:cubicBezTo>
                  <a:cubicBezTo>
                    <a:pt x="1147" y="1743"/>
                    <a:pt x="1289" y="1709"/>
                    <a:pt x="1427" y="1634"/>
                  </a:cubicBezTo>
                  <a:cubicBezTo>
                    <a:pt x="2103" y="1258"/>
                    <a:pt x="1995" y="247"/>
                    <a:pt x="1251" y="39"/>
                  </a:cubicBezTo>
                  <a:cubicBezTo>
                    <a:pt x="1166" y="13"/>
                    <a:pt x="1081" y="1"/>
                    <a:pt x="997" y="1"/>
                  </a:cubicBezTo>
                  <a:close/>
                </a:path>
              </a:pathLst>
            </a:custGeom>
            <a:solidFill>
              <a:srgbClr val="1519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3" name="Google Shape;1593;p66"/>
            <p:cNvSpPr/>
            <p:nvPr/>
          </p:nvSpPr>
          <p:spPr>
            <a:xfrm>
              <a:off x="2670765" y="3997820"/>
              <a:ext cx="250925" cy="527671"/>
            </a:xfrm>
            <a:custGeom>
              <a:avLst/>
              <a:gdLst/>
              <a:ahLst/>
              <a:cxnLst/>
              <a:rect l="l" t="t" r="r" b="b"/>
              <a:pathLst>
                <a:path w="8756" h="18413" extrusionOk="0">
                  <a:moveTo>
                    <a:pt x="8338" y="0"/>
                  </a:moveTo>
                  <a:lnTo>
                    <a:pt x="251" y="75"/>
                  </a:lnTo>
                  <a:cubicBezTo>
                    <a:pt x="109" y="75"/>
                    <a:pt x="0" y="192"/>
                    <a:pt x="0" y="334"/>
                  </a:cubicBezTo>
                  <a:lnTo>
                    <a:pt x="167" y="18162"/>
                  </a:lnTo>
                  <a:cubicBezTo>
                    <a:pt x="167" y="18304"/>
                    <a:pt x="284" y="18412"/>
                    <a:pt x="418" y="18412"/>
                  </a:cubicBezTo>
                  <a:lnTo>
                    <a:pt x="8505" y="18337"/>
                  </a:lnTo>
                  <a:cubicBezTo>
                    <a:pt x="8647" y="18337"/>
                    <a:pt x="8755" y="18220"/>
                    <a:pt x="8755" y="18087"/>
                  </a:cubicBezTo>
                  <a:lnTo>
                    <a:pt x="8597" y="251"/>
                  </a:lnTo>
                  <a:cubicBezTo>
                    <a:pt x="8588" y="109"/>
                    <a:pt x="8480" y="0"/>
                    <a:pt x="8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4" name="Google Shape;1594;p66"/>
            <p:cNvSpPr/>
            <p:nvPr/>
          </p:nvSpPr>
          <p:spPr>
            <a:xfrm>
              <a:off x="2709052" y="4490270"/>
              <a:ext cx="81301" cy="69351"/>
            </a:xfrm>
            <a:custGeom>
              <a:avLst/>
              <a:gdLst/>
              <a:ahLst/>
              <a:cxnLst/>
              <a:rect l="l" t="t" r="r" b="b"/>
              <a:pathLst>
                <a:path w="2837" h="2420" extrusionOk="0">
                  <a:moveTo>
                    <a:pt x="1233" y="0"/>
                  </a:moveTo>
                  <a:cubicBezTo>
                    <a:pt x="1226" y="0"/>
                    <a:pt x="1219" y="0"/>
                    <a:pt x="1212" y="0"/>
                  </a:cubicBezTo>
                  <a:cubicBezTo>
                    <a:pt x="536" y="0"/>
                    <a:pt x="1" y="552"/>
                    <a:pt x="9" y="1220"/>
                  </a:cubicBezTo>
                  <a:cubicBezTo>
                    <a:pt x="15" y="1945"/>
                    <a:pt x="610" y="2420"/>
                    <a:pt x="1227" y="2420"/>
                  </a:cubicBezTo>
                  <a:cubicBezTo>
                    <a:pt x="1528" y="2420"/>
                    <a:pt x="1835" y="2307"/>
                    <a:pt x="2081" y="2055"/>
                  </a:cubicBezTo>
                  <a:cubicBezTo>
                    <a:pt x="2836" y="1292"/>
                    <a:pt x="2297" y="0"/>
                    <a:pt x="1233" y="0"/>
                  </a:cubicBezTo>
                  <a:close/>
                </a:path>
              </a:pathLst>
            </a:custGeom>
            <a:solidFill>
              <a:srgbClr val="1519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5" name="Google Shape;1595;p66"/>
            <p:cNvSpPr/>
            <p:nvPr/>
          </p:nvSpPr>
          <p:spPr>
            <a:xfrm>
              <a:off x="2723668" y="4504627"/>
              <a:ext cx="47428" cy="40464"/>
            </a:xfrm>
            <a:custGeom>
              <a:avLst/>
              <a:gdLst/>
              <a:ahLst/>
              <a:cxnLst/>
              <a:rect l="l" t="t" r="r" b="b"/>
              <a:pathLst>
                <a:path w="1655" h="1412" extrusionOk="0">
                  <a:moveTo>
                    <a:pt x="702" y="1"/>
                  </a:moveTo>
                  <a:cubicBezTo>
                    <a:pt x="318" y="9"/>
                    <a:pt x="1" y="326"/>
                    <a:pt x="9" y="711"/>
                  </a:cubicBezTo>
                  <a:cubicBezTo>
                    <a:pt x="9" y="1134"/>
                    <a:pt x="355" y="1412"/>
                    <a:pt x="717" y="1412"/>
                  </a:cubicBezTo>
                  <a:cubicBezTo>
                    <a:pt x="891" y="1412"/>
                    <a:pt x="1068" y="1347"/>
                    <a:pt x="1212" y="1203"/>
                  </a:cubicBezTo>
                  <a:cubicBezTo>
                    <a:pt x="1655" y="752"/>
                    <a:pt x="1329" y="1"/>
                    <a:pt x="7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6" name="Google Shape;1596;p66"/>
            <p:cNvSpPr/>
            <p:nvPr/>
          </p:nvSpPr>
          <p:spPr>
            <a:xfrm>
              <a:off x="2834746" y="4188134"/>
              <a:ext cx="48403" cy="287549"/>
            </a:xfrm>
            <a:custGeom>
              <a:avLst/>
              <a:gdLst/>
              <a:ahLst/>
              <a:cxnLst/>
              <a:rect l="l" t="t" r="r" b="b"/>
              <a:pathLst>
                <a:path w="1689" h="10034" extrusionOk="0">
                  <a:moveTo>
                    <a:pt x="810" y="0"/>
                  </a:moveTo>
                  <a:cubicBezTo>
                    <a:pt x="805" y="0"/>
                    <a:pt x="799" y="0"/>
                    <a:pt x="794" y="1"/>
                  </a:cubicBezTo>
                  <a:cubicBezTo>
                    <a:pt x="352" y="1"/>
                    <a:pt x="1" y="368"/>
                    <a:pt x="1" y="811"/>
                  </a:cubicBezTo>
                  <a:lnTo>
                    <a:pt x="76" y="9240"/>
                  </a:lnTo>
                  <a:cubicBezTo>
                    <a:pt x="84" y="9678"/>
                    <a:pt x="435" y="10034"/>
                    <a:pt x="871" y="10034"/>
                  </a:cubicBezTo>
                  <a:cubicBezTo>
                    <a:pt x="876" y="10034"/>
                    <a:pt x="881" y="10034"/>
                    <a:pt x="886" y="10034"/>
                  </a:cubicBezTo>
                  <a:cubicBezTo>
                    <a:pt x="1329" y="10034"/>
                    <a:pt x="1688" y="9666"/>
                    <a:pt x="1688" y="9223"/>
                  </a:cubicBezTo>
                  <a:lnTo>
                    <a:pt x="1605" y="794"/>
                  </a:lnTo>
                  <a:cubicBezTo>
                    <a:pt x="1605" y="356"/>
                    <a:pt x="1246" y="0"/>
                    <a:pt x="8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597" name="Google Shape;1597;p66"/>
          <p:cNvGrpSpPr/>
          <p:nvPr/>
        </p:nvGrpSpPr>
        <p:grpSpPr>
          <a:xfrm>
            <a:off x="7320167" y="3463681"/>
            <a:ext cx="1046044" cy="2637936"/>
            <a:chOff x="1970625" y="2561624"/>
            <a:chExt cx="784533" cy="1978452"/>
          </a:xfrm>
        </p:grpSpPr>
        <p:sp>
          <p:nvSpPr>
            <p:cNvPr id="1598" name="Google Shape;1598;p66"/>
            <p:cNvSpPr/>
            <p:nvPr/>
          </p:nvSpPr>
          <p:spPr>
            <a:xfrm>
              <a:off x="2109358" y="3471355"/>
              <a:ext cx="497265" cy="1015106"/>
            </a:xfrm>
            <a:custGeom>
              <a:avLst/>
              <a:gdLst/>
              <a:ahLst/>
              <a:cxnLst/>
              <a:rect l="l" t="t" r="r" b="b"/>
              <a:pathLst>
                <a:path w="17352" h="35422" extrusionOk="0">
                  <a:moveTo>
                    <a:pt x="2690" y="1"/>
                  </a:moveTo>
                  <a:lnTo>
                    <a:pt x="0" y="35422"/>
                  </a:lnTo>
                  <a:lnTo>
                    <a:pt x="1880" y="35422"/>
                  </a:lnTo>
                  <a:lnTo>
                    <a:pt x="7602" y="6133"/>
                  </a:lnTo>
                  <a:cubicBezTo>
                    <a:pt x="7702" y="5615"/>
                    <a:pt x="8145" y="5239"/>
                    <a:pt x="8672" y="5239"/>
                  </a:cubicBezTo>
                  <a:cubicBezTo>
                    <a:pt x="9198" y="5239"/>
                    <a:pt x="9649" y="5615"/>
                    <a:pt x="9749" y="6133"/>
                  </a:cubicBezTo>
                  <a:lnTo>
                    <a:pt x="15472" y="35422"/>
                  </a:lnTo>
                  <a:lnTo>
                    <a:pt x="17351" y="35422"/>
                  </a:lnTo>
                  <a:lnTo>
                    <a:pt x="146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9" name="Google Shape;1599;p66"/>
            <p:cNvSpPr/>
            <p:nvPr/>
          </p:nvSpPr>
          <p:spPr>
            <a:xfrm>
              <a:off x="1970625" y="2886170"/>
              <a:ext cx="341053" cy="381976"/>
            </a:xfrm>
            <a:custGeom>
              <a:avLst/>
              <a:gdLst/>
              <a:ahLst/>
              <a:cxnLst/>
              <a:rect l="l" t="t" r="r" b="b"/>
              <a:pathLst>
                <a:path w="11901" h="13329" extrusionOk="0">
                  <a:moveTo>
                    <a:pt x="8069" y="1"/>
                  </a:moveTo>
                  <a:cubicBezTo>
                    <a:pt x="5971" y="1"/>
                    <a:pt x="0" y="9482"/>
                    <a:pt x="296" y="11983"/>
                  </a:cubicBezTo>
                  <a:cubicBezTo>
                    <a:pt x="418" y="13012"/>
                    <a:pt x="1423" y="13329"/>
                    <a:pt x="2617" y="13329"/>
                  </a:cubicBezTo>
                  <a:cubicBezTo>
                    <a:pt x="4534" y="13329"/>
                    <a:pt x="6938" y="12510"/>
                    <a:pt x="6938" y="12510"/>
                  </a:cubicBezTo>
                  <a:cubicBezTo>
                    <a:pt x="6938" y="12510"/>
                    <a:pt x="6011" y="11048"/>
                    <a:pt x="6412" y="10262"/>
                  </a:cubicBezTo>
                  <a:lnTo>
                    <a:pt x="4758" y="9928"/>
                  </a:lnTo>
                  <a:cubicBezTo>
                    <a:pt x="4758" y="9928"/>
                    <a:pt x="11900" y="3487"/>
                    <a:pt x="8458" y="154"/>
                  </a:cubicBezTo>
                  <a:cubicBezTo>
                    <a:pt x="8351" y="50"/>
                    <a:pt x="8220" y="1"/>
                    <a:pt x="80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0" name="Google Shape;1600;p66"/>
            <p:cNvSpPr/>
            <p:nvPr/>
          </p:nvSpPr>
          <p:spPr>
            <a:xfrm>
              <a:off x="2129218" y="2842926"/>
              <a:ext cx="467347" cy="679211"/>
            </a:xfrm>
            <a:custGeom>
              <a:avLst/>
              <a:gdLst/>
              <a:ahLst/>
              <a:cxnLst/>
              <a:rect l="l" t="t" r="r" b="b"/>
              <a:pathLst>
                <a:path w="16308" h="23701" extrusionOk="0">
                  <a:moveTo>
                    <a:pt x="6324" y="1"/>
                  </a:moveTo>
                  <a:cubicBezTo>
                    <a:pt x="6324" y="1"/>
                    <a:pt x="1103" y="2599"/>
                    <a:pt x="552" y="3626"/>
                  </a:cubicBezTo>
                  <a:cubicBezTo>
                    <a:pt x="0" y="4654"/>
                    <a:pt x="1354" y="13041"/>
                    <a:pt x="1997" y="15205"/>
                  </a:cubicBezTo>
                  <a:lnTo>
                    <a:pt x="1997" y="16232"/>
                  </a:lnTo>
                  <a:cubicBezTo>
                    <a:pt x="1997" y="16232"/>
                    <a:pt x="1354" y="19858"/>
                    <a:pt x="1354" y="22347"/>
                  </a:cubicBezTo>
                  <a:cubicBezTo>
                    <a:pt x="1354" y="22347"/>
                    <a:pt x="2365" y="23701"/>
                    <a:pt x="8154" y="23701"/>
                  </a:cubicBezTo>
                  <a:cubicBezTo>
                    <a:pt x="13943" y="23701"/>
                    <a:pt x="14954" y="22347"/>
                    <a:pt x="14954" y="22347"/>
                  </a:cubicBezTo>
                  <a:cubicBezTo>
                    <a:pt x="14954" y="19858"/>
                    <a:pt x="14303" y="16232"/>
                    <a:pt x="14303" y="16232"/>
                  </a:cubicBezTo>
                  <a:lnTo>
                    <a:pt x="14303" y="15196"/>
                  </a:lnTo>
                  <a:cubicBezTo>
                    <a:pt x="14954" y="13033"/>
                    <a:pt x="16308" y="4654"/>
                    <a:pt x="15756" y="3618"/>
                  </a:cubicBezTo>
                  <a:cubicBezTo>
                    <a:pt x="15205" y="2582"/>
                    <a:pt x="9975" y="1"/>
                    <a:pt x="9975" y="1"/>
                  </a:cubicBezTo>
                  <a:lnTo>
                    <a:pt x="8154" y="209"/>
                  </a:lnTo>
                  <a:lnTo>
                    <a:pt x="6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1" name="Google Shape;1601;p66"/>
            <p:cNvSpPr/>
            <p:nvPr/>
          </p:nvSpPr>
          <p:spPr>
            <a:xfrm>
              <a:off x="2306152" y="2762714"/>
              <a:ext cx="113254" cy="97951"/>
            </a:xfrm>
            <a:custGeom>
              <a:avLst/>
              <a:gdLst/>
              <a:ahLst/>
              <a:cxnLst/>
              <a:rect l="l" t="t" r="r" b="b"/>
              <a:pathLst>
                <a:path w="3952" h="3418" extrusionOk="0">
                  <a:moveTo>
                    <a:pt x="0" y="1"/>
                  </a:moveTo>
                  <a:lnTo>
                    <a:pt x="0" y="3209"/>
                  </a:lnTo>
                  <a:cubicBezTo>
                    <a:pt x="0" y="3209"/>
                    <a:pt x="434" y="3418"/>
                    <a:pt x="1980" y="3418"/>
                  </a:cubicBezTo>
                  <a:cubicBezTo>
                    <a:pt x="3517" y="3418"/>
                    <a:pt x="3952" y="3209"/>
                    <a:pt x="3952" y="3209"/>
                  </a:cubicBezTo>
                  <a:lnTo>
                    <a:pt x="3952" y="1"/>
                  </a:ln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2" name="Google Shape;1602;p66"/>
            <p:cNvSpPr/>
            <p:nvPr/>
          </p:nvSpPr>
          <p:spPr>
            <a:xfrm>
              <a:off x="2251673" y="2601372"/>
              <a:ext cx="222411" cy="233215"/>
            </a:xfrm>
            <a:custGeom>
              <a:avLst/>
              <a:gdLst/>
              <a:ahLst/>
              <a:cxnLst/>
              <a:rect l="l" t="t" r="r" b="b"/>
              <a:pathLst>
                <a:path w="7761" h="8138" extrusionOk="0">
                  <a:moveTo>
                    <a:pt x="3881" y="0"/>
                  </a:moveTo>
                  <a:cubicBezTo>
                    <a:pt x="1759" y="0"/>
                    <a:pt x="924" y="418"/>
                    <a:pt x="1191" y="3994"/>
                  </a:cubicBezTo>
                  <a:cubicBezTo>
                    <a:pt x="1191" y="3994"/>
                    <a:pt x="972" y="3741"/>
                    <a:pt x="717" y="3741"/>
                  </a:cubicBezTo>
                  <a:cubicBezTo>
                    <a:pt x="589" y="3741"/>
                    <a:pt x="453" y="3804"/>
                    <a:pt x="331" y="3994"/>
                  </a:cubicBezTo>
                  <a:cubicBezTo>
                    <a:pt x="0" y="4504"/>
                    <a:pt x="703" y="5312"/>
                    <a:pt x="1152" y="5312"/>
                  </a:cubicBezTo>
                  <a:cubicBezTo>
                    <a:pt x="1202" y="5312"/>
                    <a:pt x="1249" y="5302"/>
                    <a:pt x="1291" y="5280"/>
                  </a:cubicBezTo>
                  <a:cubicBezTo>
                    <a:pt x="1291" y="5280"/>
                    <a:pt x="1609" y="7619"/>
                    <a:pt x="3881" y="8137"/>
                  </a:cubicBezTo>
                  <a:cubicBezTo>
                    <a:pt x="6145" y="7611"/>
                    <a:pt x="6471" y="5280"/>
                    <a:pt x="6471" y="5280"/>
                  </a:cubicBezTo>
                  <a:cubicBezTo>
                    <a:pt x="6514" y="5303"/>
                    <a:pt x="6562" y="5314"/>
                    <a:pt x="6614" y="5314"/>
                  </a:cubicBezTo>
                  <a:cubicBezTo>
                    <a:pt x="7063" y="5314"/>
                    <a:pt x="7761" y="4503"/>
                    <a:pt x="7431" y="3994"/>
                  </a:cubicBezTo>
                  <a:cubicBezTo>
                    <a:pt x="7306" y="3804"/>
                    <a:pt x="7168" y="3741"/>
                    <a:pt x="7039" y="3741"/>
                  </a:cubicBezTo>
                  <a:cubicBezTo>
                    <a:pt x="6782" y="3741"/>
                    <a:pt x="6563" y="3994"/>
                    <a:pt x="6563" y="3994"/>
                  </a:cubicBezTo>
                  <a:cubicBezTo>
                    <a:pt x="6838" y="426"/>
                    <a:pt x="5995" y="0"/>
                    <a:pt x="3881" y="0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3" name="Google Shape;1603;p66"/>
            <p:cNvSpPr/>
            <p:nvPr/>
          </p:nvSpPr>
          <p:spPr>
            <a:xfrm>
              <a:off x="2259468" y="2561624"/>
              <a:ext cx="223385" cy="288037"/>
            </a:xfrm>
            <a:custGeom>
              <a:avLst/>
              <a:gdLst/>
              <a:ahLst/>
              <a:cxnLst/>
              <a:rect l="l" t="t" r="r" b="b"/>
              <a:pathLst>
                <a:path w="7795" h="10051" extrusionOk="0">
                  <a:moveTo>
                    <a:pt x="3119" y="1"/>
                  </a:moveTo>
                  <a:cubicBezTo>
                    <a:pt x="2411" y="1"/>
                    <a:pt x="1659" y="266"/>
                    <a:pt x="1195" y="1195"/>
                  </a:cubicBezTo>
                  <a:cubicBezTo>
                    <a:pt x="1195" y="1195"/>
                    <a:pt x="1189" y="1195"/>
                    <a:pt x="1179" y="1195"/>
                  </a:cubicBezTo>
                  <a:cubicBezTo>
                    <a:pt x="1047" y="1195"/>
                    <a:pt x="101" y="1260"/>
                    <a:pt x="334" y="3133"/>
                  </a:cubicBezTo>
                  <a:cubicBezTo>
                    <a:pt x="401" y="3701"/>
                    <a:pt x="0" y="10050"/>
                    <a:pt x="3434" y="10050"/>
                  </a:cubicBezTo>
                  <a:cubicBezTo>
                    <a:pt x="6867" y="10050"/>
                    <a:pt x="6884" y="4320"/>
                    <a:pt x="7034" y="3041"/>
                  </a:cubicBezTo>
                  <a:cubicBezTo>
                    <a:pt x="7034" y="3041"/>
                    <a:pt x="7794" y="2006"/>
                    <a:pt x="7377" y="1145"/>
                  </a:cubicBezTo>
                  <a:cubicBezTo>
                    <a:pt x="7212" y="806"/>
                    <a:pt x="7008" y="703"/>
                    <a:pt x="6822" y="703"/>
                  </a:cubicBezTo>
                  <a:cubicBezTo>
                    <a:pt x="6536" y="703"/>
                    <a:pt x="6291" y="945"/>
                    <a:pt x="6291" y="945"/>
                  </a:cubicBezTo>
                  <a:cubicBezTo>
                    <a:pt x="6291" y="945"/>
                    <a:pt x="6466" y="134"/>
                    <a:pt x="5706" y="134"/>
                  </a:cubicBezTo>
                  <a:cubicBezTo>
                    <a:pt x="4937" y="134"/>
                    <a:pt x="4937" y="477"/>
                    <a:pt x="4937" y="477"/>
                  </a:cubicBezTo>
                  <a:cubicBezTo>
                    <a:pt x="4937" y="477"/>
                    <a:pt x="4067" y="1"/>
                    <a:pt x="3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4" name="Google Shape;1604;p66"/>
            <p:cNvSpPr/>
            <p:nvPr/>
          </p:nvSpPr>
          <p:spPr>
            <a:xfrm>
              <a:off x="2109358" y="2861123"/>
              <a:ext cx="165698" cy="417311"/>
            </a:xfrm>
            <a:custGeom>
              <a:avLst/>
              <a:gdLst/>
              <a:ahLst/>
              <a:cxnLst/>
              <a:rect l="l" t="t" r="r" b="b"/>
              <a:pathLst>
                <a:path w="5782" h="14562" extrusionOk="0">
                  <a:moveTo>
                    <a:pt x="5781" y="0"/>
                  </a:moveTo>
                  <a:cubicBezTo>
                    <a:pt x="5781" y="0"/>
                    <a:pt x="3392" y="0"/>
                    <a:pt x="2648" y="1387"/>
                  </a:cubicBezTo>
                  <a:cubicBezTo>
                    <a:pt x="1963" y="2649"/>
                    <a:pt x="0" y="6032"/>
                    <a:pt x="2690" y="14561"/>
                  </a:cubicBezTo>
                  <a:cubicBezTo>
                    <a:pt x="2690" y="14561"/>
                    <a:pt x="4110" y="8897"/>
                    <a:pt x="4077" y="6107"/>
                  </a:cubicBezTo>
                  <a:cubicBezTo>
                    <a:pt x="4052" y="3317"/>
                    <a:pt x="5781" y="0"/>
                    <a:pt x="5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5" name="Google Shape;1605;p66"/>
            <p:cNvSpPr/>
            <p:nvPr/>
          </p:nvSpPr>
          <p:spPr>
            <a:xfrm>
              <a:off x="2139506" y="3149044"/>
              <a:ext cx="113742" cy="89899"/>
            </a:xfrm>
            <a:custGeom>
              <a:avLst/>
              <a:gdLst/>
              <a:ahLst/>
              <a:cxnLst/>
              <a:rect l="l" t="t" r="r" b="b"/>
              <a:pathLst>
                <a:path w="3969" h="3137" extrusionOk="0">
                  <a:moveTo>
                    <a:pt x="1902" y="0"/>
                  </a:moveTo>
                  <a:cubicBezTo>
                    <a:pt x="1015" y="0"/>
                    <a:pt x="527" y="1089"/>
                    <a:pt x="527" y="1089"/>
                  </a:cubicBezTo>
                  <a:cubicBezTo>
                    <a:pt x="1" y="1707"/>
                    <a:pt x="869" y="3019"/>
                    <a:pt x="869" y="3019"/>
                  </a:cubicBezTo>
                  <a:cubicBezTo>
                    <a:pt x="869" y="3019"/>
                    <a:pt x="951" y="3046"/>
                    <a:pt x="1037" y="3046"/>
                  </a:cubicBezTo>
                  <a:cubicBezTo>
                    <a:pt x="1095" y="3046"/>
                    <a:pt x="1155" y="3034"/>
                    <a:pt x="1195" y="2994"/>
                  </a:cubicBezTo>
                  <a:cubicBezTo>
                    <a:pt x="1313" y="2870"/>
                    <a:pt x="1424" y="2825"/>
                    <a:pt x="1523" y="2825"/>
                  </a:cubicBezTo>
                  <a:cubicBezTo>
                    <a:pt x="1784" y="2825"/>
                    <a:pt x="1964" y="3136"/>
                    <a:pt x="1964" y="3136"/>
                  </a:cubicBezTo>
                  <a:cubicBezTo>
                    <a:pt x="3969" y="1649"/>
                    <a:pt x="2524" y="170"/>
                    <a:pt x="2524" y="170"/>
                  </a:cubicBezTo>
                  <a:cubicBezTo>
                    <a:pt x="2299" y="50"/>
                    <a:pt x="2091" y="0"/>
                    <a:pt x="1902" y="0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6" name="Google Shape;1606;p66"/>
            <p:cNvSpPr/>
            <p:nvPr/>
          </p:nvSpPr>
          <p:spPr>
            <a:xfrm>
              <a:off x="2414106" y="2886170"/>
              <a:ext cx="341053" cy="381976"/>
            </a:xfrm>
            <a:custGeom>
              <a:avLst/>
              <a:gdLst/>
              <a:ahLst/>
              <a:cxnLst/>
              <a:rect l="l" t="t" r="r" b="b"/>
              <a:pathLst>
                <a:path w="11901" h="13329" extrusionOk="0">
                  <a:moveTo>
                    <a:pt x="3832" y="1"/>
                  </a:moveTo>
                  <a:cubicBezTo>
                    <a:pt x="3681" y="1"/>
                    <a:pt x="3550" y="50"/>
                    <a:pt x="3443" y="154"/>
                  </a:cubicBezTo>
                  <a:cubicBezTo>
                    <a:pt x="1" y="3487"/>
                    <a:pt x="7135" y="9928"/>
                    <a:pt x="7135" y="9928"/>
                  </a:cubicBezTo>
                  <a:lnTo>
                    <a:pt x="5489" y="10262"/>
                  </a:lnTo>
                  <a:cubicBezTo>
                    <a:pt x="5882" y="11048"/>
                    <a:pt x="4955" y="12510"/>
                    <a:pt x="4955" y="12510"/>
                  </a:cubicBezTo>
                  <a:cubicBezTo>
                    <a:pt x="4955" y="12510"/>
                    <a:pt x="7361" y="13329"/>
                    <a:pt x="9282" y="13329"/>
                  </a:cubicBezTo>
                  <a:cubicBezTo>
                    <a:pt x="10476" y="13329"/>
                    <a:pt x="11483" y="13012"/>
                    <a:pt x="11605" y="11983"/>
                  </a:cubicBezTo>
                  <a:cubicBezTo>
                    <a:pt x="11901" y="9482"/>
                    <a:pt x="5930" y="1"/>
                    <a:pt x="3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7" name="Google Shape;1607;p66"/>
            <p:cNvSpPr/>
            <p:nvPr/>
          </p:nvSpPr>
          <p:spPr>
            <a:xfrm>
              <a:off x="2450730" y="2861123"/>
              <a:ext cx="165698" cy="417311"/>
            </a:xfrm>
            <a:custGeom>
              <a:avLst/>
              <a:gdLst/>
              <a:ahLst/>
              <a:cxnLst/>
              <a:rect l="l" t="t" r="r" b="b"/>
              <a:pathLst>
                <a:path w="5782" h="14562" extrusionOk="0">
                  <a:moveTo>
                    <a:pt x="1" y="0"/>
                  </a:moveTo>
                  <a:cubicBezTo>
                    <a:pt x="1" y="0"/>
                    <a:pt x="1722" y="3317"/>
                    <a:pt x="1697" y="6107"/>
                  </a:cubicBezTo>
                  <a:cubicBezTo>
                    <a:pt x="1672" y="8897"/>
                    <a:pt x="3084" y="14561"/>
                    <a:pt x="3084" y="14561"/>
                  </a:cubicBezTo>
                  <a:cubicBezTo>
                    <a:pt x="5782" y="6032"/>
                    <a:pt x="3810" y="2649"/>
                    <a:pt x="3134" y="1387"/>
                  </a:cubicBezTo>
                  <a:cubicBezTo>
                    <a:pt x="2390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8" name="Google Shape;1608;p66"/>
            <p:cNvSpPr/>
            <p:nvPr/>
          </p:nvSpPr>
          <p:spPr>
            <a:xfrm>
              <a:off x="2472539" y="3149044"/>
              <a:ext cx="113742" cy="89899"/>
            </a:xfrm>
            <a:custGeom>
              <a:avLst/>
              <a:gdLst/>
              <a:ahLst/>
              <a:cxnLst/>
              <a:rect l="l" t="t" r="r" b="b"/>
              <a:pathLst>
                <a:path w="3969" h="3137" extrusionOk="0">
                  <a:moveTo>
                    <a:pt x="2071" y="0"/>
                  </a:moveTo>
                  <a:cubicBezTo>
                    <a:pt x="1881" y="0"/>
                    <a:pt x="1672" y="50"/>
                    <a:pt x="1445" y="170"/>
                  </a:cubicBezTo>
                  <a:cubicBezTo>
                    <a:pt x="1445" y="170"/>
                    <a:pt x="0" y="1649"/>
                    <a:pt x="2005" y="3136"/>
                  </a:cubicBezTo>
                  <a:cubicBezTo>
                    <a:pt x="2005" y="3136"/>
                    <a:pt x="2185" y="2825"/>
                    <a:pt x="2446" y="2825"/>
                  </a:cubicBezTo>
                  <a:cubicBezTo>
                    <a:pt x="2545" y="2825"/>
                    <a:pt x="2656" y="2870"/>
                    <a:pt x="2774" y="2994"/>
                  </a:cubicBezTo>
                  <a:cubicBezTo>
                    <a:pt x="2814" y="3034"/>
                    <a:pt x="2874" y="3046"/>
                    <a:pt x="2932" y="3046"/>
                  </a:cubicBezTo>
                  <a:cubicBezTo>
                    <a:pt x="3018" y="3046"/>
                    <a:pt x="3099" y="3019"/>
                    <a:pt x="3099" y="3019"/>
                  </a:cubicBezTo>
                  <a:cubicBezTo>
                    <a:pt x="3099" y="3019"/>
                    <a:pt x="3968" y="1707"/>
                    <a:pt x="3450" y="1089"/>
                  </a:cubicBezTo>
                  <a:cubicBezTo>
                    <a:pt x="3450" y="1089"/>
                    <a:pt x="2963" y="0"/>
                    <a:pt x="2071" y="0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9" name="Google Shape;1609;p66"/>
            <p:cNvSpPr/>
            <p:nvPr/>
          </p:nvSpPr>
          <p:spPr>
            <a:xfrm>
              <a:off x="2186448" y="3278404"/>
              <a:ext cx="352659" cy="29460"/>
            </a:xfrm>
            <a:custGeom>
              <a:avLst/>
              <a:gdLst/>
              <a:ahLst/>
              <a:cxnLst/>
              <a:rect l="l" t="t" r="r" b="b"/>
              <a:pathLst>
                <a:path w="12306" h="1028" extrusionOk="0">
                  <a:moveTo>
                    <a:pt x="0" y="0"/>
                  </a:moveTo>
                  <a:lnTo>
                    <a:pt x="0" y="1028"/>
                  </a:lnTo>
                  <a:lnTo>
                    <a:pt x="12306" y="1028"/>
                  </a:lnTo>
                  <a:lnTo>
                    <a:pt x="12306" y="0"/>
                  </a:lnTo>
                  <a:close/>
                </a:path>
              </a:pathLst>
            </a:custGeom>
            <a:solidFill>
              <a:srgbClr val="F657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0" name="Google Shape;1610;p66"/>
            <p:cNvSpPr/>
            <p:nvPr/>
          </p:nvSpPr>
          <p:spPr>
            <a:xfrm>
              <a:off x="2332230" y="3272902"/>
              <a:ext cx="51755" cy="40493"/>
            </a:xfrm>
            <a:custGeom>
              <a:avLst/>
              <a:gdLst/>
              <a:ahLst/>
              <a:cxnLst/>
              <a:rect l="l" t="t" r="r" b="b"/>
              <a:pathLst>
                <a:path w="1806" h="1413" extrusionOk="0">
                  <a:moveTo>
                    <a:pt x="1" y="0"/>
                  </a:moveTo>
                  <a:lnTo>
                    <a:pt x="1" y="1412"/>
                  </a:lnTo>
                  <a:lnTo>
                    <a:pt x="1805" y="1412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37346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1" name="Google Shape;1611;p66"/>
            <p:cNvSpPr/>
            <p:nvPr/>
          </p:nvSpPr>
          <p:spPr>
            <a:xfrm>
              <a:off x="2006390" y="4486430"/>
              <a:ext cx="149420" cy="53647"/>
            </a:xfrm>
            <a:custGeom>
              <a:avLst/>
              <a:gdLst/>
              <a:ahLst/>
              <a:cxnLst/>
              <a:rect l="l" t="t" r="r" b="b"/>
              <a:pathLst>
                <a:path w="5214" h="1872" extrusionOk="0">
                  <a:moveTo>
                    <a:pt x="3785" y="1"/>
                  </a:moveTo>
                  <a:lnTo>
                    <a:pt x="3593" y="627"/>
                  </a:lnTo>
                  <a:lnTo>
                    <a:pt x="1" y="1872"/>
                  </a:lnTo>
                  <a:lnTo>
                    <a:pt x="5214" y="1872"/>
                  </a:lnTo>
                  <a:lnTo>
                    <a:pt x="5214" y="1"/>
                  </a:lnTo>
                  <a:close/>
                </a:path>
              </a:pathLst>
            </a:custGeom>
            <a:solidFill>
              <a:srgbClr val="1519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2" name="Google Shape;1612;p66"/>
            <p:cNvSpPr/>
            <p:nvPr/>
          </p:nvSpPr>
          <p:spPr>
            <a:xfrm>
              <a:off x="2560404" y="4486430"/>
              <a:ext cx="126895" cy="53647"/>
            </a:xfrm>
            <a:custGeom>
              <a:avLst/>
              <a:gdLst/>
              <a:ahLst/>
              <a:cxnLst/>
              <a:rect l="l" t="t" r="r" b="b"/>
              <a:pathLst>
                <a:path w="4428" h="1872" extrusionOk="0">
                  <a:moveTo>
                    <a:pt x="0" y="1"/>
                  </a:moveTo>
                  <a:lnTo>
                    <a:pt x="0" y="1872"/>
                  </a:lnTo>
                  <a:lnTo>
                    <a:pt x="4194" y="1872"/>
                  </a:lnTo>
                  <a:cubicBezTo>
                    <a:pt x="4386" y="1864"/>
                    <a:pt x="4428" y="1596"/>
                    <a:pt x="4252" y="1538"/>
                  </a:cubicBezTo>
                  <a:lnTo>
                    <a:pt x="1621" y="627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1519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3" name="Google Shape;1613;p66"/>
            <p:cNvSpPr/>
            <p:nvPr/>
          </p:nvSpPr>
          <p:spPr>
            <a:xfrm>
              <a:off x="2145008" y="2893449"/>
              <a:ext cx="435766" cy="518815"/>
            </a:xfrm>
            <a:custGeom>
              <a:avLst/>
              <a:gdLst/>
              <a:ahLst/>
              <a:cxnLst/>
              <a:rect l="l" t="t" r="r" b="b"/>
              <a:pathLst>
                <a:path w="15206" h="18104" extrusionOk="0">
                  <a:moveTo>
                    <a:pt x="352" y="0"/>
                  </a:moveTo>
                  <a:cubicBezTo>
                    <a:pt x="160" y="0"/>
                    <a:pt x="1" y="151"/>
                    <a:pt x="1" y="351"/>
                  </a:cubicBezTo>
                  <a:lnTo>
                    <a:pt x="1" y="17752"/>
                  </a:lnTo>
                  <a:cubicBezTo>
                    <a:pt x="1" y="17953"/>
                    <a:pt x="160" y="18103"/>
                    <a:pt x="352" y="18103"/>
                  </a:cubicBezTo>
                  <a:lnTo>
                    <a:pt x="14854" y="18103"/>
                  </a:lnTo>
                  <a:cubicBezTo>
                    <a:pt x="15046" y="18103"/>
                    <a:pt x="15205" y="17953"/>
                    <a:pt x="15205" y="17752"/>
                  </a:cubicBezTo>
                  <a:lnTo>
                    <a:pt x="15205" y="351"/>
                  </a:lnTo>
                  <a:cubicBezTo>
                    <a:pt x="15205" y="151"/>
                    <a:pt x="15046" y="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4" name="Google Shape;1614;p66"/>
            <p:cNvSpPr/>
            <p:nvPr/>
          </p:nvSpPr>
          <p:spPr>
            <a:xfrm>
              <a:off x="2145008" y="2893449"/>
              <a:ext cx="435766" cy="190572"/>
            </a:xfrm>
            <a:custGeom>
              <a:avLst/>
              <a:gdLst/>
              <a:ahLst/>
              <a:cxnLst/>
              <a:rect l="l" t="t" r="r" b="b"/>
              <a:pathLst>
                <a:path w="15206" h="6650" extrusionOk="0">
                  <a:moveTo>
                    <a:pt x="1931" y="0"/>
                  </a:moveTo>
                  <a:cubicBezTo>
                    <a:pt x="870" y="0"/>
                    <a:pt x="1" y="861"/>
                    <a:pt x="1" y="1930"/>
                  </a:cubicBezTo>
                  <a:lnTo>
                    <a:pt x="1" y="3066"/>
                  </a:lnTo>
                  <a:cubicBezTo>
                    <a:pt x="1" y="3066"/>
                    <a:pt x="1271" y="6650"/>
                    <a:pt x="7595" y="6650"/>
                  </a:cubicBezTo>
                  <a:cubicBezTo>
                    <a:pt x="13919" y="6650"/>
                    <a:pt x="15205" y="3066"/>
                    <a:pt x="15205" y="3066"/>
                  </a:cubicBezTo>
                  <a:lnTo>
                    <a:pt x="15205" y="1930"/>
                  </a:lnTo>
                  <a:cubicBezTo>
                    <a:pt x="15205" y="861"/>
                    <a:pt x="14336" y="0"/>
                    <a:pt x="13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5" name="Google Shape;1615;p66"/>
            <p:cNvSpPr/>
            <p:nvPr/>
          </p:nvSpPr>
          <p:spPr>
            <a:xfrm>
              <a:off x="2203671" y="3145061"/>
              <a:ext cx="328243" cy="218829"/>
            </a:xfrm>
            <a:custGeom>
              <a:avLst/>
              <a:gdLst/>
              <a:ahLst/>
              <a:cxnLst/>
              <a:rect l="l" t="t" r="r" b="b"/>
              <a:pathLst>
                <a:path w="11454" h="7636" extrusionOk="0">
                  <a:moveTo>
                    <a:pt x="143" y="0"/>
                  </a:moveTo>
                  <a:cubicBezTo>
                    <a:pt x="67" y="0"/>
                    <a:pt x="1" y="59"/>
                    <a:pt x="1" y="142"/>
                  </a:cubicBezTo>
                  <a:lnTo>
                    <a:pt x="1" y="7485"/>
                  </a:lnTo>
                  <a:cubicBezTo>
                    <a:pt x="1" y="7569"/>
                    <a:pt x="67" y="7636"/>
                    <a:pt x="143" y="7636"/>
                  </a:cubicBezTo>
                  <a:lnTo>
                    <a:pt x="11304" y="7636"/>
                  </a:lnTo>
                  <a:cubicBezTo>
                    <a:pt x="11387" y="7636"/>
                    <a:pt x="11454" y="7569"/>
                    <a:pt x="11454" y="7485"/>
                  </a:cubicBezTo>
                  <a:lnTo>
                    <a:pt x="11454" y="142"/>
                  </a:lnTo>
                  <a:cubicBezTo>
                    <a:pt x="11454" y="59"/>
                    <a:pt x="11387" y="0"/>
                    <a:pt x="11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6" name="Google Shape;1616;p66"/>
            <p:cNvSpPr/>
            <p:nvPr/>
          </p:nvSpPr>
          <p:spPr>
            <a:xfrm>
              <a:off x="2203671" y="3232438"/>
              <a:ext cx="328243" cy="11033"/>
            </a:xfrm>
            <a:custGeom>
              <a:avLst/>
              <a:gdLst/>
              <a:ahLst/>
              <a:cxnLst/>
              <a:rect l="l" t="t" r="r" b="b"/>
              <a:pathLst>
                <a:path w="11454" h="385" extrusionOk="0">
                  <a:moveTo>
                    <a:pt x="1" y="0"/>
                  </a:moveTo>
                  <a:lnTo>
                    <a:pt x="1" y="385"/>
                  </a:lnTo>
                  <a:lnTo>
                    <a:pt x="11454" y="385"/>
                  </a:lnTo>
                  <a:lnTo>
                    <a:pt x="11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7" name="Google Shape;1617;p66"/>
            <p:cNvSpPr/>
            <p:nvPr/>
          </p:nvSpPr>
          <p:spPr>
            <a:xfrm>
              <a:off x="2488100" y="3243442"/>
              <a:ext cx="32813" cy="54850"/>
            </a:xfrm>
            <a:custGeom>
              <a:avLst/>
              <a:gdLst/>
              <a:ahLst/>
              <a:cxnLst/>
              <a:rect l="l" t="t" r="r" b="b"/>
              <a:pathLst>
                <a:path w="1145" h="1914" extrusionOk="0">
                  <a:moveTo>
                    <a:pt x="0" y="1"/>
                  </a:moveTo>
                  <a:lnTo>
                    <a:pt x="0" y="1914"/>
                  </a:lnTo>
                  <a:lnTo>
                    <a:pt x="1145" y="191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8" name="Google Shape;1618;p66"/>
            <p:cNvSpPr/>
            <p:nvPr/>
          </p:nvSpPr>
          <p:spPr>
            <a:xfrm>
              <a:off x="2346359" y="3046651"/>
              <a:ext cx="32841" cy="74739"/>
            </a:xfrm>
            <a:custGeom>
              <a:avLst/>
              <a:gdLst/>
              <a:ahLst/>
              <a:cxnLst/>
              <a:rect l="l" t="t" r="r" b="b"/>
              <a:pathLst>
                <a:path w="1146" h="2608" extrusionOk="0">
                  <a:moveTo>
                    <a:pt x="1" y="1"/>
                  </a:moveTo>
                  <a:lnTo>
                    <a:pt x="1" y="2607"/>
                  </a:lnTo>
                  <a:lnTo>
                    <a:pt x="1145" y="2607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9" name="Google Shape;1619;p66"/>
            <p:cNvSpPr/>
            <p:nvPr/>
          </p:nvSpPr>
          <p:spPr>
            <a:xfrm>
              <a:off x="2336787" y="3070122"/>
              <a:ext cx="51985" cy="28027"/>
            </a:xfrm>
            <a:custGeom>
              <a:avLst/>
              <a:gdLst/>
              <a:ahLst/>
              <a:cxnLst/>
              <a:rect l="l" t="t" r="r" b="b"/>
              <a:pathLst>
                <a:path w="1814" h="978" extrusionOk="0">
                  <a:moveTo>
                    <a:pt x="0" y="0"/>
                  </a:moveTo>
                  <a:lnTo>
                    <a:pt x="0" y="978"/>
                  </a:lnTo>
                  <a:lnTo>
                    <a:pt x="1813" y="978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20" name="Google Shape;1620;p66"/>
          <p:cNvGrpSpPr/>
          <p:nvPr/>
        </p:nvGrpSpPr>
        <p:grpSpPr>
          <a:xfrm>
            <a:off x="1653401" y="3671467"/>
            <a:ext cx="972032" cy="2430151"/>
            <a:chOff x="1240051" y="2711503"/>
            <a:chExt cx="729024" cy="1822613"/>
          </a:xfrm>
        </p:grpSpPr>
        <p:sp>
          <p:nvSpPr>
            <p:cNvPr id="1621" name="Google Shape;1621;p66"/>
            <p:cNvSpPr/>
            <p:nvPr/>
          </p:nvSpPr>
          <p:spPr>
            <a:xfrm>
              <a:off x="1432545" y="3411432"/>
              <a:ext cx="94025" cy="81187"/>
            </a:xfrm>
            <a:custGeom>
              <a:avLst/>
              <a:gdLst/>
              <a:ahLst/>
              <a:cxnLst/>
              <a:rect l="l" t="t" r="r" b="b"/>
              <a:pathLst>
                <a:path w="3281" h="2833" extrusionOk="0">
                  <a:moveTo>
                    <a:pt x="976" y="0"/>
                  </a:moveTo>
                  <a:cubicBezTo>
                    <a:pt x="905" y="0"/>
                    <a:pt x="861" y="3"/>
                    <a:pt x="861" y="3"/>
                  </a:cubicBezTo>
                  <a:lnTo>
                    <a:pt x="0" y="1148"/>
                  </a:lnTo>
                  <a:cubicBezTo>
                    <a:pt x="1110" y="2413"/>
                    <a:pt x="1872" y="2833"/>
                    <a:pt x="2357" y="2833"/>
                  </a:cubicBezTo>
                  <a:cubicBezTo>
                    <a:pt x="3281" y="2833"/>
                    <a:pt x="3195" y="1307"/>
                    <a:pt x="2582" y="1198"/>
                  </a:cubicBezTo>
                  <a:cubicBezTo>
                    <a:pt x="1646" y="1031"/>
                    <a:pt x="1621" y="738"/>
                    <a:pt x="1621" y="738"/>
                  </a:cubicBezTo>
                  <a:lnTo>
                    <a:pt x="1922" y="262"/>
                  </a:lnTo>
                  <a:cubicBezTo>
                    <a:pt x="1676" y="29"/>
                    <a:pt x="1196" y="0"/>
                    <a:pt x="976" y="0"/>
                  </a:cubicBez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2" name="Google Shape;1622;p66"/>
            <p:cNvSpPr/>
            <p:nvPr/>
          </p:nvSpPr>
          <p:spPr>
            <a:xfrm>
              <a:off x="1709122" y="3411375"/>
              <a:ext cx="94054" cy="81244"/>
            </a:xfrm>
            <a:custGeom>
              <a:avLst/>
              <a:gdLst/>
              <a:ahLst/>
              <a:cxnLst/>
              <a:rect l="l" t="t" r="r" b="b"/>
              <a:pathLst>
                <a:path w="3282" h="2835" extrusionOk="0">
                  <a:moveTo>
                    <a:pt x="2277" y="1"/>
                  </a:moveTo>
                  <a:cubicBezTo>
                    <a:pt x="2065" y="1"/>
                    <a:pt x="1653" y="31"/>
                    <a:pt x="1418" y="248"/>
                  </a:cubicBezTo>
                  <a:lnTo>
                    <a:pt x="1627" y="765"/>
                  </a:lnTo>
                  <a:cubicBezTo>
                    <a:pt x="1627" y="765"/>
                    <a:pt x="1635" y="1033"/>
                    <a:pt x="700" y="1200"/>
                  </a:cubicBezTo>
                  <a:cubicBezTo>
                    <a:pt x="86" y="1309"/>
                    <a:pt x="1" y="2835"/>
                    <a:pt x="924" y="2835"/>
                  </a:cubicBezTo>
                  <a:cubicBezTo>
                    <a:pt x="1409" y="2835"/>
                    <a:pt x="2171" y="2415"/>
                    <a:pt x="3281" y="1150"/>
                  </a:cubicBezTo>
                  <a:lnTo>
                    <a:pt x="2412" y="5"/>
                  </a:lnTo>
                  <a:cubicBezTo>
                    <a:pt x="2412" y="5"/>
                    <a:pt x="2360" y="1"/>
                    <a:pt x="2277" y="1"/>
                  </a:cubicBez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3" name="Google Shape;1623;p66"/>
            <p:cNvSpPr/>
            <p:nvPr/>
          </p:nvSpPr>
          <p:spPr>
            <a:xfrm>
              <a:off x="1689177" y="2980596"/>
              <a:ext cx="279898" cy="469009"/>
            </a:xfrm>
            <a:custGeom>
              <a:avLst/>
              <a:gdLst/>
              <a:ahLst/>
              <a:cxnLst/>
              <a:rect l="l" t="t" r="r" b="b"/>
              <a:pathLst>
                <a:path w="9767" h="16366" extrusionOk="0">
                  <a:moveTo>
                    <a:pt x="1" y="0"/>
                  </a:moveTo>
                  <a:lnTo>
                    <a:pt x="3125" y="6098"/>
                  </a:lnTo>
                  <a:lnTo>
                    <a:pt x="6450" y="9331"/>
                  </a:lnTo>
                  <a:lnTo>
                    <a:pt x="3100" y="15012"/>
                  </a:lnTo>
                  <a:lnTo>
                    <a:pt x="4111" y="16366"/>
                  </a:lnTo>
                  <a:cubicBezTo>
                    <a:pt x="4111" y="16366"/>
                    <a:pt x="9767" y="9607"/>
                    <a:pt x="9767" y="8655"/>
                  </a:cubicBezTo>
                  <a:cubicBezTo>
                    <a:pt x="9767" y="7711"/>
                    <a:pt x="3952" y="1972"/>
                    <a:pt x="3952" y="1972"/>
                  </a:cubicBezTo>
                  <a:cubicBezTo>
                    <a:pt x="3952" y="1972"/>
                    <a:pt x="3618" y="136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4" name="Google Shape;1624;p66"/>
            <p:cNvSpPr/>
            <p:nvPr/>
          </p:nvSpPr>
          <p:spPr>
            <a:xfrm>
              <a:off x="1360958" y="3367471"/>
              <a:ext cx="419947" cy="1086922"/>
            </a:xfrm>
            <a:custGeom>
              <a:avLst/>
              <a:gdLst/>
              <a:ahLst/>
              <a:cxnLst/>
              <a:rect l="l" t="t" r="r" b="b"/>
              <a:pathLst>
                <a:path w="14654" h="37928" extrusionOk="0">
                  <a:moveTo>
                    <a:pt x="5681" y="0"/>
                  </a:moveTo>
                  <a:cubicBezTo>
                    <a:pt x="5681" y="0"/>
                    <a:pt x="2532" y="3843"/>
                    <a:pt x="2699" y="6550"/>
                  </a:cubicBezTo>
                  <a:cubicBezTo>
                    <a:pt x="2866" y="9248"/>
                    <a:pt x="0" y="37927"/>
                    <a:pt x="0" y="37927"/>
                  </a:cubicBezTo>
                  <a:lnTo>
                    <a:pt x="2022" y="37927"/>
                  </a:lnTo>
                  <a:lnTo>
                    <a:pt x="8530" y="10710"/>
                  </a:lnTo>
                  <a:cubicBezTo>
                    <a:pt x="8564" y="10573"/>
                    <a:pt x="8673" y="10509"/>
                    <a:pt x="8781" y="10509"/>
                  </a:cubicBezTo>
                  <a:cubicBezTo>
                    <a:pt x="8911" y="10509"/>
                    <a:pt x="9039" y="10600"/>
                    <a:pt x="9039" y="10768"/>
                  </a:cubicBezTo>
                  <a:lnTo>
                    <a:pt x="8772" y="37919"/>
                  </a:lnTo>
                  <a:lnTo>
                    <a:pt x="11103" y="37919"/>
                  </a:lnTo>
                  <a:cubicBezTo>
                    <a:pt x="11103" y="37919"/>
                    <a:pt x="14653" y="9532"/>
                    <a:pt x="14653" y="6850"/>
                  </a:cubicBezTo>
                  <a:cubicBezTo>
                    <a:pt x="14653" y="3108"/>
                    <a:pt x="12682" y="0"/>
                    <a:pt x="12682" y="0"/>
                  </a:cubicBezTo>
                  <a:cubicBezTo>
                    <a:pt x="12682" y="0"/>
                    <a:pt x="10406" y="394"/>
                    <a:pt x="8331" y="394"/>
                  </a:cubicBezTo>
                  <a:cubicBezTo>
                    <a:pt x="7294" y="394"/>
                    <a:pt x="6308" y="295"/>
                    <a:pt x="5681" y="0"/>
                  </a:cubicBezTo>
                  <a:close/>
                </a:path>
              </a:pathLst>
            </a:custGeom>
            <a:solidFill>
              <a:srgbClr val="1519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5" name="Google Shape;1625;p66"/>
            <p:cNvSpPr/>
            <p:nvPr/>
          </p:nvSpPr>
          <p:spPr>
            <a:xfrm>
              <a:off x="1523763" y="3311905"/>
              <a:ext cx="200631" cy="76888"/>
            </a:xfrm>
            <a:custGeom>
              <a:avLst/>
              <a:gdLst/>
              <a:ahLst/>
              <a:cxnLst/>
              <a:rect l="l" t="t" r="r" b="b"/>
              <a:pathLst>
                <a:path w="7001" h="2683" extrusionOk="0">
                  <a:moveTo>
                    <a:pt x="3500" y="1"/>
                  </a:moveTo>
                  <a:lnTo>
                    <a:pt x="0" y="260"/>
                  </a:lnTo>
                  <a:lnTo>
                    <a:pt x="0" y="1939"/>
                  </a:lnTo>
                  <a:cubicBezTo>
                    <a:pt x="0" y="1939"/>
                    <a:pt x="217" y="2683"/>
                    <a:pt x="3500" y="2683"/>
                  </a:cubicBezTo>
                  <a:cubicBezTo>
                    <a:pt x="6784" y="2683"/>
                    <a:pt x="7001" y="1939"/>
                    <a:pt x="7001" y="1939"/>
                  </a:cubicBezTo>
                  <a:lnTo>
                    <a:pt x="7001" y="260"/>
                  </a:lnTo>
                  <a:lnTo>
                    <a:pt x="3500" y="1"/>
                  </a:ln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6" name="Google Shape;1626;p66"/>
            <p:cNvSpPr/>
            <p:nvPr/>
          </p:nvSpPr>
          <p:spPr>
            <a:xfrm>
              <a:off x="1432545" y="2968847"/>
              <a:ext cx="369424" cy="597824"/>
            </a:xfrm>
            <a:custGeom>
              <a:avLst/>
              <a:gdLst/>
              <a:ahLst/>
              <a:cxnLst/>
              <a:rect l="l" t="t" r="r" b="b"/>
              <a:pathLst>
                <a:path w="12891" h="20861" extrusionOk="0">
                  <a:moveTo>
                    <a:pt x="5355" y="1"/>
                  </a:moveTo>
                  <a:cubicBezTo>
                    <a:pt x="5355" y="1"/>
                    <a:pt x="2013" y="1271"/>
                    <a:pt x="1696" y="2340"/>
                  </a:cubicBezTo>
                  <a:cubicBezTo>
                    <a:pt x="1387" y="3409"/>
                    <a:pt x="468" y="7102"/>
                    <a:pt x="2373" y="8447"/>
                  </a:cubicBezTo>
                  <a:cubicBezTo>
                    <a:pt x="2373" y="8447"/>
                    <a:pt x="226" y="17678"/>
                    <a:pt x="0" y="19574"/>
                  </a:cubicBezTo>
                  <a:cubicBezTo>
                    <a:pt x="0" y="19574"/>
                    <a:pt x="3492" y="20861"/>
                    <a:pt x="6241" y="20861"/>
                  </a:cubicBezTo>
                  <a:cubicBezTo>
                    <a:pt x="8989" y="20861"/>
                    <a:pt x="12489" y="19574"/>
                    <a:pt x="12489" y="19574"/>
                  </a:cubicBezTo>
                  <a:cubicBezTo>
                    <a:pt x="12256" y="17678"/>
                    <a:pt x="10994" y="8447"/>
                    <a:pt x="10994" y="8447"/>
                  </a:cubicBezTo>
                  <a:cubicBezTo>
                    <a:pt x="12890" y="7102"/>
                    <a:pt x="11980" y="3418"/>
                    <a:pt x="11662" y="2340"/>
                  </a:cubicBezTo>
                  <a:cubicBezTo>
                    <a:pt x="11345" y="1271"/>
                    <a:pt x="8003" y="1"/>
                    <a:pt x="8003" y="1"/>
                  </a:cubicBezTo>
                  <a:lnTo>
                    <a:pt x="6683" y="293"/>
                  </a:lnTo>
                  <a:lnTo>
                    <a:pt x="53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7" name="Google Shape;1627;p66"/>
            <p:cNvSpPr/>
            <p:nvPr/>
          </p:nvSpPr>
          <p:spPr>
            <a:xfrm>
              <a:off x="1278825" y="2980596"/>
              <a:ext cx="279898" cy="467089"/>
            </a:xfrm>
            <a:custGeom>
              <a:avLst/>
              <a:gdLst/>
              <a:ahLst/>
              <a:cxnLst/>
              <a:rect l="l" t="t" r="r" b="b"/>
              <a:pathLst>
                <a:path w="9767" h="16299" extrusionOk="0">
                  <a:moveTo>
                    <a:pt x="9767" y="0"/>
                  </a:moveTo>
                  <a:cubicBezTo>
                    <a:pt x="6158" y="1353"/>
                    <a:pt x="5815" y="1963"/>
                    <a:pt x="5815" y="1963"/>
                  </a:cubicBezTo>
                  <a:cubicBezTo>
                    <a:pt x="5815" y="1963"/>
                    <a:pt x="1" y="7711"/>
                    <a:pt x="1" y="8655"/>
                  </a:cubicBezTo>
                  <a:cubicBezTo>
                    <a:pt x="1" y="9599"/>
                    <a:pt x="5272" y="16299"/>
                    <a:pt x="5272" y="16299"/>
                  </a:cubicBezTo>
                  <a:lnTo>
                    <a:pt x="6291" y="14937"/>
                  </a:lnTo>
                  <a:lnTo>
                    <a:pt x="3317" y="9331"/>
                  </a:lnTo>
                  <a:lnTo>
                    <a:pt x="6642" y="6090"/>
                  </a:lnTo>
                  <a:lnTo>
                    <a:pt x="9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8" name="Google Shape;1628;p66"/>
            <p:cNvSpPr/>
            <p:nvPr/>
          </p:nvSpPr>
          <p:spPr>
            <a:xfrm>
              <a:off x="1442088" y="2975696"/>
              <a:ext cx="126494" cy="179453"/>
            </a:xfrm>
            <a:custGeom>
              <a:avLst/>
              <a:gdLst/>
              <a:ahLst/>
              <a:cxnLst/>
              <a:rect l="l" t="t" r="r" b="b"/>
              <a:pathLst>
                <a:path w="4414" h="6262" extrusionOk="0">
                  <a:moveTo>
                    <a:pt x="4165" y="1"/>
                  </a:moveTo>
                  <a:cubicBezTo>
                    <a:pt x="3229" y="1"/>
                    <a:pt x="0" y="418"/>
                    <a:pt x="945" y="6261"/>
                  </a:cubicBezTo>
                  <a:cubicBezTo>
                    <a:pt x="945" y="6261"/>
                    <a:pt x="770" y="2326"/>
                    <a:pt x="4412" y="12"/>
                  </a:cubicBezTo>
                  <a:cubicBezTo>
                    <a:pt x="4413" y="12"/>
                    <a:pt x="4321" y="1"/>
                    <a:pt x="4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9" name="Google Shape;1629;p66"/>
            <p:cNvSpPr/>
            <p:nvPr/>
          </p:nvSpPr>
          <p:spPr>
            <a:xfrm>
              <a:off x="1679118" y="2975696"/>
              <a:ext cx="126723" cy="179453"/>
            </a:xfrm>
            <a:custGeom>
              <a:avLst/>
              <a:gdLst/>
              <a:ahLst/>
              <a:cxnLst/>
              <a:rect l="l" t="t" r="r" b="b"/>
              <a:pathLst>
                <a:path w="4422" h="6262" extrusionOk="0">
                  <a:moveTo>
                    <a:pt x="251" y="1"/>
                  </a:moveTo>
                  <a:cubicBezTo>
                    <a:pt x="94" y="1"/>
                    <a:pt x="1" y="12"/>
                    <a:pt x="1" y="12"/>
                  </a:cubicBezTo>
                  <a:cubicBezTo>
                    <a:pt x="3652" y="2326"/>
                    <a:pt x="3476" y="6261"/>
                    <a:pt x="3476" y="6261"/>
                  </a:cubicBezTo>
                  <a:cubicBezTo>
                    <a:pt x="4421" y="418"/>
                    <a:pt x="1193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0" name="Google Shape;1630;p66"/>
            <p:cNvSpPr/>
            <p:nvPr/>
          </p:nvSpPr>
          <p:spPr>
            <a:xfrm>
              <a:off x="1240051" y="4454362"/>
              <a:ext cx="172891" cy="79754"/>
            </a:xfrm>
            <a:custGeom>
              <a:avLst/>
              <a:gdLst/>
              <a:ahLst/>
              <a:cxnLst/>
              <a:rect l="l" t="t" r="r" b="b"/>
              <a:pathLst>
                <a:path w="6033" h="2783" extrusionOk="0">
                  <a:moveTo>
                    <a:pt x="4403" y="0"/>
                  </a:moveTo>
                  <a:lnTo>
                    <a:pt x="4219" y="744"/>
                  </a:lnTo>
                  <a:lnTo>
                    <a:pt x="168" y="2456"/>
                  </a:lnTo>
                  <a:cubicBezTo>
                    <a:pt x="1" y="2523"/>
                    <a:pt x="51" y="2774"/>
                    <a:pt x="226" y="2782"/>
                  </a:cubicBezTo>
                  <a:lnTo>
                    <a:pt x="5673" y="2782"/>
                  </a:lnTo>
                  <a:lnTo>
                    <a:pt x="6032" y="0"/>
                  </a:lnTo>
                  <a:close/>
                </a:path>
              </a:pathLst>
            </a:custGeom>
            <a:solidFill>
              <a:srgbClr val="2B36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1" name="Google Shape;1631;p66"/>
            <p:cNvSpPr/>
            <p:nvPr/>
          </p:nvSpPr>
          <p:spPr>
            <a:xfrm>
              <a:off x="1621429" y="4454362"/>
              <a:ext cx="151799" cy="79754"/>
            </a:xfrm>
            <a:custGeom>
              <a:avLst/>
              <a:gdLst/>
              <a:ahLst/>
              <a:cxnLst/>
              <a:rect l="l" t="t" r="r" b="b"/>
              <a:pathLst>
                <a:path w="5297" h="2783" extrusionOk="0">
                  <a:moveTo>
                    <a:pt x="1" y="0"/>
                  </a:moveTo>
                  <a:lnTo>
                    <a:pt x="1" y="2782"/>
                  </a:lnTo>
                  <a:lnTo>
                    <a:pt x="5297" y="2782"/>
                  </a:lnTo>
                  <a:lnTo>
                    <a:pt x="1813" y="836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2B36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2" name="Google Shape;1632;p66"/>
            <p:cNvSpPr/>
            <p:nvPr/>
          </p:nvSpPr>
          <p:spPr>
            <a:xfrm>
              <a:off x="1401136" y="2711503"/>
              <a:ext cx="366587" cy="236367"/>
            </a:xfrm>
            <a:custGeom>
              <a:avLst/>
              <a:gdLst/>
              <a:ahLst/>
              <a:cxnLst/>
              <a:rect l="l" t="t" r="r" b="b"/>
              <a:pathLst>
                <a:path w="12792" h="8248" extrusionOk="0">
                  <a:moveTo>
                    <a:pt x="7779" y="0"/>
                  </a:moveTo>
                  <a:cubicBezTo>
                    <a:pt x="1656" y="0"/>
                    <a:pt x="1" y="8248"/>
                    <a:pt x="3105" y="8248"/>
                  </a:cubicBezTo>
                  <a:cubicBezTo>
                    <a:pt x="3169" y="8248"/>
                    <a:pt x="3234" y="8244"/>
                    <a:pt x="3302" y="8237"/>
                  </a:cubicBezTo>
                  <a:cubicBezTo>
                    <a:pt x="6677" y="7886"/>
                    <a:pt x="8389" y="2540"/>
                    <a:pt x="8389" y="2540"/>
                  </a:cubicBezTo>
                  <a:cubicBezTo>
                    <a:pt x="8732" y="3893"/>
                    <a:pt x="10194" y="4779"/>
                    <a:pt x="10194" y="4779"/>
                  </a:cubicBezTo>
                  <a:cubicBezTo>
                    <a:pt x="12792" y="234"/>
                    <a:pt x="7779" y="0"/>
                    <a:pt x="77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3" name="Google Shape;1633;p66"/>
            <p:cNvSpPr/>
            <p:nvPr/>
          </p:nvSpPr>
          <p:spPr>
            <a:xfrm>
              <a:off x="1456962" y="2713165"/>
              <a:ext cx="333745" cy="455368"/>
            </a:xfrm>
            <a:custGeom>
              <a:avLst/>
              <a:gdLst/>
              <a:ahLst/>
              <a:cxnLst/>
              <a:rect l="l" t="t" r="r" b="b"/>
              <a:pathLst>
                <a:path w="11646" h="15890" extrusionOk="0">
                  <a:moveTo>
                    <a:pt x="5831" y="1"/>
                  </a:moveTo>
                  <a:cubicBezTo>
                    <a:pt x="2097" y="1"/>
                    <a:pt x="1621" y="2164"/>
                    <a:pt x="1621" y="4838"/>
                  </a:cubicBezTo>
                  <a:cubicBezTo>
                    <a:pt x="1621" y="7511"/>
                    <a:pt x="0" y="15890"/>
                    <a:pt x="5823" y="15890"/>
                  </a:cubicBezTo>
                  <a:cubicBezTo>
                    <a:pt x="11646" y="15890"/>
                    <a:pt x="10033" y="7511"/>
                    <a:pt x="10033" y="4838"/>
                  </a:cubicBezTo>
                  <a:cubicBezTo>
                    <a:pt x="10033" y="2173"/>
                    <a:pt x="9198" y="9"/>
                    <a:pt x="58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4" name="Google Shape;1634;p66"/>
            <p:cNvSpPr/>
            <p:nvPr/>
          </p:nvSpPr>
          <p:spPr>
            <a:xfrm>
              <a:off x="1433491" y="3033240"/>
              <a:ext cx="381173" cy="453963"/>
            </a:xfrm>
            <a:custGeom>
              <a:avLst/>
              <a:gdLst/>
              <a:ahLst/>
              <a:cxnLst/>
              <a:rect l="l" t="t" r="r" b="b"/>
              <a:pathLst>
                <a:path w="13301" h="15841" extrusionOk="0">
                  <a:moveTo>
                    <a:pt x="310" y="1"/>
                  </a:moveTo>
                  <a:cubicBezTo>
                    <a:pt x="134" y="1"/>
                    <a:pt x="1" y="135"/>
                    <a:pt x="1" y="302"/>
                  </a:cubicBezTo>
                  <a:lnTo>
                    <a:pt x="1" y="15531"/>
                  </a:lnTo>
                  <a:cubicBezTo>
                    <a:pt x="1" y="15698"/>
                    <a:pt x="134" y="15840"/>
                    <a:pt x="310" y="15840"/>
                  </a:cubicBezTo>
                  <a:lnTo>
                    <a:pt x="12991" y="15840"/>
                  </a:lnTo>
                  <a:cubicBezTo>
                    <a:pt x="13167" y="15840"/>
                    <a:pt x="13300" y="15698"/>
                    <a:pt x="13300" y="15531"/>
                  </a:cubicBezTo>
                  <a:lnTo>
                    <a:pt x="13300" y="302"/>
                  </a:lnTo>
                  <a:cubicBezTo>
                    <a:pt x="13300" y="135"/>
                    <a:pt x="13158" y="1"/>
                    <a:pt x="129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5" name="Google Shape;1635;p66"/>
            <p:cNvSpPr/>
            <p:nvPr/>
          </p:nvSpPr>
          <p:spPr>
            <a:xfrm>
              <a:off x="1480175" y="3253272"/>
              <a:ext cx="287320" cy="191547"/>
            </a:xfrm>
            <a:custGeom>
              <a:avLst/>
              <a:gdLst/>
              <a:ahLst/>
              <a:cxnLst/>
              <a:rect l="l" t="t" r="r" b="b"/>
              <a:pathLst>
                <a:path w="10026" h="6684" extrusionOk="0">
                  <a:moveTo>
                    <a:pt x="126" y="0"/>
                  </a:moveTo>
                  <a:cubicBezTo>
                    <a:pt x="59" y="0"/>
                    <a:pt x="1" y="59"/>
                    <a:pt x="1" y="126"/>
                  </a:cubicBezTo>
                  <a:lnTo>
                    <a:pt x="1" y="6558"/>
                  </a:lnTo>
                  <a:cubicBezTo>
                    <a:pt x="1" y="6625"/>
                    <a:pt x="59" y="6683"/>
                    <a:pt x="126" y="6683"/>
                  </a:cubicBezTo>
                  <a:lnTo>
                    <a:pt x="9900" y="6683"/>
                  </a:lnTo>
                  <a:cubicBezTo>
                    <a:pt x="9967" y="6683"/>
                    <a:pt x="10025" y="6625"/>
                    <a:pt x="10025" y="6558"/>
                  </a:cubicBezTo>
                  <a:lnTo>
                    <a:pt x="10025" y="126"/>
                  </a:lnTo>
                  <a:cubicBezTo>
                    <a:pt x="10025" y="59"/>
                    <a:pt x="9967" y="0"/>
                    <a:pt x="99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6" name="Google Shape;1636;p66"/>
            <p:cNvSpPr/>
            <p:nvPr/>
          </p:nvSpPr>
          <p:spPr>
            <a:xfrm>
              <a:off x="1480175" y="3329873"/>
              <a:ext cx="287320" cy="9600"/>
            </a:xfrm>
            <a:custGeom>
              <a:avLst/>
              <a:gdLst/>
              <a:ahLst/>
              <a:cxnLst/>
              <a:rect l="l" t="t" r="r" b="b"/>
              <a:pathLst>
                <a:path w="10026" h="335" extrusionOk="0">
                  <a:moveTo>
                    <a:pt x="1" y="1"/>
                  </a:moveTo>
                  <a:lnTo>
                    <a:pt x="1" y="335"/>
                  </a:lnTo>
                  <a:lnTo>
                    <a:pt x="10025" y="335"/>
                  </a:lnTo>
                  <a:lnTo>
                    <a:pt x="100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7" name="Google Shape;1637;p66"/>
            <p:cNvSpPr/>
            <p:nvPr/>
          </p:nvSpPr>
          <p:spPr>
            <a:xfrm>
              <a:off x="1383684" y="3293249"/>
              <a:ext cx="49835" cy="151570"/>
            </a:xfrm>
            <a:custGeom>
              <a:avLst/>
              <a:gdLst/>
              <a:ahLst/>
              <a:cxnLst/>
              <a:rect l="l" t="t" r="r" b="b"/>
              <a:pathLst>
                <a:path w="1739" h="5289" extrusionOk="0">
                  <a:moveTo>
                    <a:pt x="561" y="0"/>
                  </a:moveTo>
                  <a:cubicBezTo>
                    <a:pt x="252" y="0"/>
                    <a:pt x="1" y="251"/>
                    <a:pt x="1" y="552"/>
                  </a:cubicBezTo>
                  <a:lnTo>
                    <a:pt x="1" y="4729"/>
                  </a:lnTo>
                  <a:cubicBezTo>
                    <a:pt x="1" y="5038"/>
                    <a:pt x="252" y="5288"/>
                    <a:pt x="561" y="5288"/>
                  </a:cubicBezTo>
                  <a:lnTo>
                    <a:pt x="1739" y="5288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8" name="Google Shape;1638;p66"/>
            <p:cNvSpPr/>
            <p:nvPr/>
          </p:nvSpPr>
          <p:spPr>
            <a:xfrm>
              <a:off x="1383684" y="3353802"/>
              <a:ext cx="49835" cy="7451"/>
            </a:xfrm>
            <a:custGeom>
              <a:avLst/>
              <a:gdLst/>
              <a:ahLst/>
              <a:cxnLst/>
              <a:rect l="l" t="t" r="r" b="b"/>
              <a:pathLst>
                <a:path w="1739" h="260" extrusionOk="0">
                  <a:moveTo>
                    <a:pt x="1" y="1"/>
                  </a:moveTo>
                  <a:lnTo>
                    <a:pt x="1" y="260"/>
                  </a:lnTo>
                  <a:lnTo>
                    <a:pt x="1739" y="260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9" name="Google Shape;1639;p66"/>
            <p:cNvSpPr/>
            <p:nvPr/>
          </p:nvSpPr>
          <p:spPr>
            <a:xfrm>
              <a:off x="1814383" y="3293249"/>
              <a:ext cx="49835" cy="151340"/>
            </a:xfrm>
            <a:custGeom>
              <a:avLst/>
              <a:gdLst/>
              <a:ahLst/>
              <a:cxnLst/>
              <a:rect l="l" t="t" r="r" b="b"/>
              <a:pathLst>
                <a:path w="1739" h="5281" extrusionOk="0">
                  <a:moveTo>
                    <a:pt x="1194" y="0"/>
                  </a:moveTo>
                  <a:cubicBezTo>
                    <a:pt x="1189" y="0"/>
                    <a:pt x="1184" y="0"/>
                    <a:pt x="1179" y="0"/>
                  </a:cubicBezTo>
                  <a:lnTo>
                    <a:pt x="1" y="0"/>
                  </a:lnTo>
                  <a:lnTo>
                    <a:pt x="1" y="5280"/>
                  </a:lnTo>
                  <a:lnTo>
                    <a:pt x="1187" y="5280"/>
                  </a:lnTo>
                  <a:cubicBezTo>
                    <a:pt x="1488" y="5280"/>
                    <a:pt x="1739" y="5038"/>
                    <a:pt x="1739" y="4729"/>
                  </a:cubicBezTo>
                  <a:lnTo>
                    <a:pt x="1739" y="552"/>
                  </a:lnTo>
                  <a:cubicBezTo>
                    <a:pt x="1739" y="248"/>
                    <a:pt x="1496" y="0"/>
                    <a:pt x="1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0" name="Google Shape;1640;p66"/>
            <p:cNvSpPr/>
            <p:nvPr/>
          </p:nvSpPr>
          <p:spPr>
            <a:xfrm>
              <a:off x="1814383" y="3353802"/>
              <a:ext cx="49835" cy="7451"/>
            </a:xfrm>
            <a:custGeom>
              <a:avLst/>
              <a:gdLst/>
              <a:ahLst/>
              <a:cxnLst/>
              <a:rect l="l" t="t" r="r" b="b"/>
              <a:pathLst>
                <a:path w="1739" h="260" extrusionOk="0">
                  <a:moveTo>
                    <a:pt x="1" y="1"/>
                  </a:moveTo>
                  <a:lnTo>
                    <a:pt x="1" y="260"/>
                  </a:lnTo>
                  <a:lnTo>
                    <a:pt x="1739" y="260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1" name="Google Shape;1641;p66"/>
            <p:cNvSpPr/>
            <p:nvPr/>
          </p:nvSpPr>
          <p:spPr>
            <a:xfrm>
              <a:off x="1719582" y="3339444"/>
              <a:ext cx="28772" cy="47915"/>
            </a:xfrm>
            <a:custGeom>
              <a:avLst/>
              <a:gdLst/>
              <a:ahLst/>
              <a:cxnLst/>
              <a:rect l="l" t="t" r="r" b="b"/>
              <a:pathLst>
                <a:path w="1004" h="1672" extrusionOk="0">
                  <a:moveTo>
                    <a:pt x="1" y="1"/>
                  </a:moveTo>
                  <a:lnTo>
                    <a:pt x="1" y="1671"/>
                  </a:lnTo>
                  <a:lnTo>
                    <a:pt x="1003" y="1671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2" name="Google Shape;1642;p66"/>
            <p:cNvSpPr/>
            <p:nvPr/>
          </p:nvSpPr>
          <p:spPr>
            <a:xfrm>
              <a:off x="1524222" y="3083763"/>
              <a:ext cx="199456" cy="132913"/>
            </a:xfrm>
            <a:custGeom>
              <a:avLst/>
              <a:gdLst/>
              <a:ahLst/>
              <a:cxnLst/>
              <a:rect l="l" t="t" r="r" b="b"/>
              <a:pathLst>
                <a:path w="6960" h="4638" extrusionOk="0">
                  <a:moveTo>
                    <a:pt x="84" y="1"/>
                  </a:moveTo>
                  <a:cubicBezTo>
                    <a:pt x="34" y="1"/>
                    <a:pt x="1" y="42"/>
                    <a:pt x="1" y="84"/>
                  </a:cubicBezTo>
                  <a:lnTo>
                    <a:pt x="1" y="4554"/>
                  </a:lnTo>
                  <a:cubicBezTo>
                    <a:pt x="1" y="4595"/>
                    <a:pt x="34" y="4637"/>
                    <a:pt x="84" y="4637"/>
                  </a:cubicBezTo>
                  <a:lnTo>
                    <a:pt x="6868" y="4637"/>
                  </a:lnTo>
                  <a:cubicBezTo>
                    <a:pt x="6918" y="4637"/>
                    <a:pt x="6960" y="4595"/>
                    <a:pt x="6960" y="4554"/>
                  </a:cubicBezTo>
                  <a:lnTo>
                    <a:pt x="6960" y="84"/>
                  </a:lnTo>
                  <a:cubicBezTo>
                    <a:pt x="6960" y="42"/>
                    <a:pt x="6918" y="1"/>
                    <a:pt x="6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3" name="Google Shape;1643;p66"/>
            <p:cNvSpPr/>
            <p:nvPr/>
          </p:nvSpPr>
          <p:spPr>
            <a:xfrm>
              <a:off x="1524222" y="3136922"/>
              <a:ext cx="199456" cy="6735"/>
            </a:xfrm>
            <a:custGeom>
              <a:avLst/>
              <a:gdLst/>
              <a:ahLst/>
              <a:cxnLst/>
              <a:rect l="l" t="t" r="r" b="b"/>
              <a:pathLst>
                <a:path w="6960" h="235" extrusionOk="0">
                  <a:moveTo>
                    <a:pt x="1" y="0"/>
                  </a:moveTo>
                  <a:lnTo>
                    <a:pt x="1" y="234"/>
                  </a:lnTo>
                  <a:lnTo>
                    <a:pt x="6960" y="234"/>
                  </a:lnTo>
                  <a:lnTo>
                    <a:pt x="69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4" name="Google Shape;1644;p66"/>
            <p:cNvSpPr/>
            <p:nvPr/>
          </p:nvSpPr>
          <p:spPr>
            <a:xfrm>
              <a:off x="1690380" y="3143628"/>
              <a:ext cx="19888" cy="33042"/>
            </a:xfrm>
            <a:custGeom>
              <a:avLst/>
              <a:gdLst/>
              <a:ahLst/>
              <a:cxnLst/>
              <a:rect l="l" t="t" r="r" b="b"/>
              <a:pathLst>
                <a:path w="694" h="1153" extrusionOk="0">
                  <a:moveTo>
                    <a:pt x="0" y="0"/>
                  </a:moveTo>
                  <a:lnTo>
                    <a:pt x="0" y="1153"/>
                  </a:lnTo>
                  <a:lnTo>
                    <a:pt x="694" y="115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45" name="Google Shape;1645;p66"/>
          <p:cNvGrpSpPr/>
          <p:nvPr/>
        </p:nvGrpSpPr>
        <p:grpSpPr>
          <a:xfrm>
            <a:off x="2377234" y="5397065"/>
            <a:ext cx="883607" cy="704553"/>
            <a:chOff x="1598675" y="4031321"/>
            <a:chExt cx="662705" cy="528415"/>
          </a:xfrm>
        </p:grpSpPr>
        <p:sp>
          <p:nvSpPr>
            <p:cNvPr id="1646" name="Google Shape;1646;p66"/>
            <p:cNvSpPr/>
            <p:nvPr/>
          </p:nvSpPr>
          <p:spPr>
            <a:xfrm>
              <a:off x="1821089" y="4031321"/>
              <a:ext cx="220061" cy="292593"/>
            </a:xfrm>
            <a:custGeom>
              <a:avLst/>
              <a:gdLst/>
              <a:ahLst/>
              <a:cxnLst/>
              <a:rect l="l" t="t" r="r" b="b"/>
              <a:pathLst>
                <a:path w="7679" h="10210" extrusionOk="0">
                  <a:moveTo>
                    <a:pt x="1254" y="1204"/>
                  </a:moveTo>
                  <a:lnTo>
                    <a:pt x="6475" y="1237"/>
                  </a:lnTo>
                  <a:lnTo>
                    <a:pt x="6425" y="8998"/>
                  </a:lnTo>
                  <a:lnTo>
                    <a:pt x="1204" y="8965"/>
                  </a:lnTo>
                  <a:lnTo>
                    <a:pt x="1254" y="1204"/>
                  </a:lnTo>
                  <a:close/>
                  <a:moveTo>
                    <a:pt x="68" y="1"/>
                  </a:moveTo>
                  <a:lnTo>
                    <a:pt x="1" y="10159"/>
                  </a:lnTo>
                  <a:lnTo>
                    <a:pt x="7611" y="10209"/>
                  </a:lnTo>
                  <a:lnTo>
                    <a:pt x="7678" y="51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7" name="Google Shape;1647;p66"/>
            <p:cNvSpPr/>
            <p:nvPr/>
          </p:nvSpPr>
          <p:spPr>
            <a:xfrm>
              <a:off x="1598675" y="4106260"/>
              <a:ext cx="662705" cy="453476"/>
            </a:xfrm>
            <a:custGeom>
              <a:avLst/>
              <a:gdLst/>
              <a:ahLst/>
              <a:cxnLst/>
              <a:rect l="l" t="t" r="r" b="b"/>
              <a:pathLst>
                <a:path w="23125" h="15824" extrusionOk="0">
                  <a:moveTo>
                    <a:pt x="402" y="0"/>
                  </a:moveTo>
                  <a:cubicBezTo>
                    <a:pt x="235" y="0"/>
                    <a:pt x="101" y="126"/>
                    <a:pt x="101" y="293"/>
                  </a:cubicBezTo>
                  <a:lnTo>
                    <a:pt x="9" y="15380"/>
                  </a:lnTo>
                  <a:cubicBezTo>
                    <a:pt x="1" y="15547"/>
                    <a:pt x="135" y="15681"/>
                    <a:pt x="302" y="15681"/>
                  </a:cubicBezTo>
                  <a:lnTo>
                    <a:pt x="22732" y="15823"/>
                  </a:lnTo>
                  <a:cubicBezTo>
                    <a:pt x="22737" y="15823"/>
                    <a:pt x="22742" y="15823"/>
                    <a:pt x="22747" y="15823"/>
                  </a:cubicBezTo>
                  <a:cubicBezTo>
                    <a:pt x="22907" y="15823"/>
                    <a:pt x="23033" y="15693"/>
                    <a:pt x="23033" y="15531"/>
                  </a:cubicBezTo>
                  <a:lnTo>
                    <a:pt x="23125" y="443"/>
                  </a:lnTo>
                  <a:cubicBezTo>
                    <a:pt x="23125" y="276"/>
                    <a:pt x="23000" y="143"/>
                    <a:pt x="22832" y="143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8" name="Google Shape;1648;p66"/>
            <p:cNvSpPr/>
            <p:nvPr/>
          </p:nvSpPr>
          <p:spPr>
            <a:xfrm>
              <a:off x="1689177" y="4106747"/>
              <a:ext cx="61327" cy="449865"/>
            </a:xfrm>
            <a:custGeom>
              <a:avLst/>
              <a:gdLst/>
              <a:ahLst/>
              <a:cxnLst/>
              <a:rect l="l" t="t" r="r" b="b"/>
              <a:pathLst>
                <a:path w="2140" h="15698" extrusionOk="0">
                  <a:moveTo>
                    <a:pt x="101" y="0"/>
                  </a:moveTo>
                  <a:lnTo>
                    <a:pt x="1" y="15681"/>
                  </a:lnTo>
                  <a:lnTo>
                    <a:pt x="2039" y="15697"/>
                  </a:lnTo>
                  <a:lnTo>
                    <a:pt x="2139" y="1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9" name="Google Shape;1649;p66"/>
            <p:cNvSpPr/>
            <p:nvPr/>
          </p:nvSpPr>
          <p:spPr>
            <a:xfrm>
              <a:off x="2109817" y="4109384"/>
              <a:ext cx="61327" cy="449865"/>
            </a:xfrm>
            <a:custGeom>
              <a:avLst/>
              <a:gdLst/>
              <a:ahLst/>
              <a:cxnLst/>
              <a:rect l="l" t="t" r="r" b="b"/>
              <a:pathLst>
                <a:path w="2140" h="15698" extrusionOk="0">
                  <a:moveTo>
                    <a:pt x="101" y="0"/>
                  </a:moveTo>
                  <a:lnTo>
                    <a:pt x="1" y="15681"/>
                  </a:lnTo>
                  <a:lnTo>
                    <a:pt x="2039" y="15697"/>
                  </a:lnTo>
                  <a:lnTo>
                    <a:pt x="2139" y="1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50" name="Google Shape;1650;p66"/>
          <p:cNvGrpSpPr/>
          <p:nvPr/>
        </p:nvGrpSpPr>
        <p:grpSpPr>
          <a:xfrm>
            <a:off x="2589445" y="3217420"/>
            <a:ext cx="3095767" cy="1514767"/>
            <a:chOff x="2540450" y="1718350"/>
            <a:chExt cx="2321825" cy="1136075"/>
          </a:xfrm>
        </p:grpSpPr>
        <p:sp>
          <p:nvSpPr>
            <p:cNvPr id="1651" name="Google Shape;1651;p66"/>
            <p:cNvSpPr/>
            <p:nvPr/>
          </p:nvSpPr>
          <p:spPr>
            <a:xfrm>
              <a:off x="4104475" y="2363950"/>
              <a:ext cx="163500" cy="114675"/>
            </a:xfrm>
            <a:custGeom>
              <a:avLst/>
              <a:gdLst/>
              <a:ahLst/>
              <a:cxnLst/>
              <a:rect l="l" t="t" r="r" b="b"/>
              <a:pathLst>
                <a:path w="6540" h="4587" extrusionOk="0">
                  <a:moveTo>
                    <a:pt x="1175" y="1"/>
                  </a:moveTo>
                  <a:cubicBezTo>
                    <a:pt x="677" y="1"/>
                    <a:pt x="206" y="299"/>
                    <a:pt x="17" y="791"/>
                  </a:cubicBezTo>
                  <a:lnTo>
                    <a:pt x="0" y="824"/>
                  </a:lnTo>
                  <a:lnTo>
                    <a:pt x="3648" y="4586"/>
                  </a:lnTo>
                  <a:lnTo>
                    <a:pt x="6539" y="2007"/>
                  </a:lnTo>
                  <a:lnTo>
                    <a:pt x="1627" y="85"/>
                  </a:lnTo>
                  <a:cubicBezTo>
                    <a:pt x="1479" y="28"/>
                    <a:pt x="1326" y="1"/>
                    <a:pt x="1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2" name="Google Shape;1652;p66"/>
            <p:cNvSpPr/>
            <p:nvPr/>
          </p:nvSpPr>
          <p:spPr>
            <a:xfrm>
              <a:off x="4072025" y="2343050"/>
              <a:ext cx="218525" cy="184025"/>
            </a:xfrm>
            <a:custGeom>
              <a:avLst/>
              <a:gdLst/>
              <a:ahLst/>
              <a:cxnLst/>
              <a:rect l="l" t="t" r="r" b="b"/>
              <a:pathLst>
                <a:path w="8741" h="7361" extrusionOk="0">
                  <a:moveTo>
                    <a:pt x="263" y="1"/>
                  </a:moveTo>
                  <a:lnTo>
                    <a:pt x="1" y="2744"/>
                  </a:lnTo>
                  <a:lnTo>
                    <a:pt x="4305" y="7361"/>
                  </a:lnTo>
                  <a:lnTo>
                    <a:pt x="8741" y="2728"/>
                  </a:lnTo>
                  <a:lnTo>
                    <a:pt x="7656" y="1726"/>
                  </a:lnTo>
                  <a:lnTo>
                    <a:pt x="3796" y="3369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3" name="Google Shape;1653;p66"/>
            <p:cNvSpPr/>
            <p:nvPr/>
          </p:nvSpPr>
          <p:spPr>
            <a:xfrm>
              <a:off x="4115150" y="2346750"/>
              <a:ext cx="271925" cy="132450"/>
            </a:xfrm>
            <a:custGeom>
              <a:avLst/>
              <a:gdLst/>
              <a:ahLst/>
              <a:cxnLst/>
              <a:rect l="l" t="t" r="r" b="b"/>
              <a:pathLst>
                <a:path w="10877" h="5298" extrusionOk="0">
                  <a:moveTo>
                    <a:pt x="8248" y="1"/>
                  </a:moveTo>
                  <a:cubicBezTo>
                    <a:pt x="6687" y="346"/>
                    <a:pt x="5225" y="1085"/>
                    <a:pt x="3779" y="1841"/>
                  </a:cubicBezTo>
                  <a:cubicBezTo>
                    <a:pt x="2399" y="2580"/>
                    <a:pt x="954" y="3401"/>
                    <a:pt x="148" y="4814"/>
                  </a:cubicBezTo>
                  <a:cubicBezTo>
                    <a:pt x="66" y="4962"/>
                    <a:pt x="1" y="5176"/>
                    <a:pt x="148" y="5258"/>
                  </a:cubicBezTo>
                  <a:cubicBezTo>
                    <a:pt x="185" y="5282"/>
                    <a:pt x="229" y="5297"/>
                    <a:pt x="277" y="5297"/>
                  </a:cubicBezTo>
                  <a:cubicBezTo>
                    <a:pt x="294" y="5297"/>
                    <a:pt x="312" y="5295"/>
                    <a:pt x="329" y="5291"/>
                  </a:cubicBezTo>
                  <a:cubicBezTo>
                    <a:pt x="1561" y="5258"/>
                    <a:pt x="2744" y="4765"/>
                    <a:pt x="3894" y="4289"/>
                  </a:cubicBezTo>
                  <a:cubicBezTo>
                    <a:pt x="6326" y="3270"/>
                    <a:pt x="8806" y="2235"/>
                    <a:pt x="10877" y="576"/>
                  </a:cubicBezTo>
                  <a:lnTo>
                    <a:pt x="8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4" name="Google Shape;1654;p66"/>
            <p:cNvSpPr/>
            <p:nvPr/>
          </p:nvSpPr>
          <p:spPr>
            <a:xfrm>
              <a:off x="4185800" y="2479000"/>
              <a:ext cx="104750" cy="138850"/>
            </a:xfrm>
            <a:custGeom>
              <a:avLst/>
              <a:gdLst/>
              <a:ahLst/>
              <a:cxnLst/>
              <a:rect l="l" t="t" r="r" b="b"/>
              <a:pathLst>
                <a:path w="4190" h="5554" extrusionOk="0">
                  <a:moveTo>
                    <a:pt x="4190" y="1"/>
                  </a:moveTo>
                  <a:lnTo>
                    <a:pt x="411" y="67"/>
                  </a:lnTo>
                  <a:lnTo>
                    <a:pt x="0" y="5422"/>
                  </a:lnTo>
                  <a:lnTo>
                    <a:pt x="33" y="5439"/>
                  </a:lnTo>
                  <a:cubicBezTo>
                    <a:pt x="207" y="5516"/>
                    <a:pt x="388" y="5553"/>
                    <a:pt x="565" y="5553"/>
                  </a:cubicBezTo>
                  <a:cubicBezTo>
                    <a:pt x="1026" y="5553"/>
                    <a:pt x="1463" y="5303"/>
                    <a:pt x="1676" y="4864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5" name="Google Shape;1655;p66"/>
            <p:cNvSpPr/>
            <p:nvPr/>
          </p:nvSpPr>
          <p:spPr>
            <a:xfrm>
              <a:off x="4144325" y="2454775"/>
              <a:ext cx="165125" cy="208675"/>
            </a:xfrm>
            <a:custGeom>
              <a:avLst/>
              <a:gdLst/>
              <a:ahLst/>
              <a:cxnLst/>
              <a:rect l="l" t="t" r="r" b="b"/>
              <a:pathLst>
                <a:path w="6605" h="8347" extrusionOk="0">
                  <a:moveTo>
                    <a:pt x="378" y="1"/>
                  </a:moveTo>
                  <a:lnTo>
                    <a:pt x="0" y="6473"/>
                  </a:lnTo>
                  <a:lnTo>
                    <a:pt x="1906" y="8346"/>
                  </a:lnTo>
                  <a:lnTo>
                    <a:pt x="2481" y="3368"/>
                  </a:lnTo>
                  <a:lnTo>
                    <a:pt x="6407" y="1939"/>
                  </a:lnTo>
                  <a:lnTo>
                    <a:pt x="6604" y="428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6" name="Google Shape;1656;p66"/>
            <p:cNvSpPr/>
            <p:nvPr/>
          </p:nvSpPr>
          <p:spPr>
            <a:xfrm>
              <a:off x="4265900" y="2117150"/>
              <a:ext cx="27950" cy="30025"/>
            </a:xfrm>
            <a:custGeom>
              <a:avLst/>
              <a:gdLst/>
              <a:ahLst/>
              <a:cxnLst/>
              <a:rect l="l" t="t" r="r" b="b"/>
              <a:pathLst>
                <a:path w="1118" h="1201" extrusionOk="0">
                  <a:moveTo>
                    <a:pt x="739" y="1"/>
                  </a:moveTo>
                  <a:lnTo>
                    <a:pt x="0" y="477"/>
                  </a:lnTo>
                  <a:lnTo>
                    <a:pt x="263" y="1200"/>
                  </a:lnTo>
                  <a:lnTo>
                    <a:pt x="1117" y="1036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7" name="Google Shape;1657;p66"/>
            <p:cNvSpPr/>
            <p:nvPr/>
          </p:nvSpPr>
          <p:spPr>
            <a:xfrm>
              <a:off x="4271650" y="2047600"/>
              <a:ext cx="189350" cy="106550"/>
            </a:xfrm>
            <a:custGeom>
              <a:avLst/>
              <a:gdLst/>
              <a:ahLst/>
              <a:cxnLst/>
              <a:rect l="l" t="t" r="r" b="b"/>
              <a:pathLst>
                <a:path w="7574" h="4262" extrusionOk="0">
                  <a:moveTo>
                    <a:pt x="6419" y="0"/>
                  </a:moveTo>
                  <a:cubicBezTo>
                    <a:pt x="6296" y="0"/>
                    <a:pt x="6169" y="24"/>
                    <a:pt x="6046" y="72"/>
                  </a:cubicBezTo>
                  <a:lnTo>
                    <a:pt x="0" y="2701"/>
                  </a:lnTo>
                  <a:lnTo>
                    <a:pt x="559" y="4262"/>
                  </a:lnTo>
                  <a:lnTo>
                    <a:pt x="6736" y="2077"/>
                  </a:lnTo>
                  <a:cubicBezTo>
                    <a:pt x="7278" y="1863"/>
                    <a:pt x="7574" y="1239"/>
                    <a:pt x="7360" y="697"/>
                  </a:cubicBezTo>
                  <a:cubicBezTo>
                    <a:pt x="7221" y="265"/>
                    <a:pt x="6836" y="0"/>
                    <a:pt x="6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8" name="Google Shape;1658;p66"/>
            <p:cNvSpPr/>
            <p:nvPr/>
          </p:nvSpPr>
          <p:spPr>
            <a:xfrm>
              <a:off x="4278200" y="2066225"/>
              <a:ext cx="92025" cy="106825"/>
            </a:xfrm>
            <a:custGeom>
              <a:avLst/>
              <a:gdLst/>
              <a:ahLst/>
              <a:cxnLst/>
              <a:rect l="l" t="t" r="r" b="b"/>
              <a:pathLst>
                <a:path w="3681" h="4273" extrusionOk="0">
                  <a:moveTo>
                    <a:pt x="1019" y="1"/>
                  </a:moveTo>
                  <a:lnTo>
                    <a:pt x="1" y="1102"/>
                  </a:lnTo>
                  <a:cubicBezTo>
                    <a:pt x="132" y="1217"/>
                    <a:pt x="1939" y="4272"/>
                    <a:pt x="1939" y="4272"/>
                  </a:cubicBezTo>
                  <a:lnTo>
                    <a:pt x="3681" y="3632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rgbClr val="7F8A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9" name="Google Shape;1659;p66"/>
            <p:cNvSpPr/>
            <p:nvPr/>
          </p:nvSpPr>
          <p:spPr>
            <a:xfrm>
              <a:off x="4421150" y="2026800"/>
              <a:ext cx="34100" cy="80950"/>
            </a:xfrm>
            <a:custGeom>
              <a:avLst/>
              <a:gdLst/>
              <a:ahLst/>
              <a:cxnLst/>
              <a:rect l="l" t="t" r="r" b="b"/>
              <a:pathLst>
                <a:path w="1364" h="3238" extrusionOk="0">
                  <a:moveTo>
                    <a:pt x="263" y="1"/>
                  </a:moveTo>
                  <a:lnTo>
                    <a:pt x="0" y="116"/>
                  </a:lnTo>
                  <a:lnTo>
                    <a:pt x="1101" y="3237"/>
                  </a:lnTo>
                  <a:lnTo>
                    <a:pt x="1364" y="312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0" name="Google Shape;1660;p66"/>
            <p:cNvSpPr/>
            <p:nvPr/>
          </p:nvSpPr>
          <p:spPr>
            <a:xfrm>
              <a:off x="4326675" y="2226000"/>
              <a:ext cx="35350" cy="38225"/>
            </a:xfrm>
            <a:custGeom>
              <a:avLst/>
              <a:gdLst/>
              <a:ahLst/>
              <a:cxnLst/>
              <a:rect l="l" t="t" r="r" b="b"/>
              <a:pathLst>
                <a:path w="1414" h="1529" extrusionOk="0">
                  <a:moveTo>
                    <a:pt x="953" y="1"/>
                  </a:moveTo>
                  <a:lnTo>
                    <a:pt x="0" y="609"/>
                  </a:lnTo>
                  <a:lnTo>
                    <a:pt x="329" y="1529"/>
                  </a:lnTo>
                  <a:lnTo>
                    <a:pt x="1413" y="1331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1" name="Google Shape;1661;p66"/>
            <p:cNvSpPr/>
            <p:nvPr/>
          </p:nvSpPr>
          <p:spPr>
            <a:xfrm>
              <a:off x="4333650" y="2136975"/>
              <a:ext cx="242350" cy="136700"/>
            </a:xfrm>
            <a:custGeom>
              <a:avLst/>
              <a:gdLst/>
              <a:ahLst/>
              <a:cxnLst/>
              <a:rect l="l" t="t" r="r" b="b"/>
              <a:pathLst>
                <a:path w="9694" h="5468" extrusionOk="0">
                  <a:moveTo>
                    <a:pt x="8237" y="1"/>
                  </a:moveTo>
                  <a:cubicBezTo>
                    <a:pt x="8077" y="1"/>
                    <a:pt x="7914" y="31"/>
                    <a:pt x="7755" y="95"/>
                  </a:cubicBezTo>
                  <a:lnTo>
                    <a:pt x="1" y="3463"/>
                  </a:lnTo>
                  <a:lnTo>
                    <a:pt x="707" y="5467"/>
                  </a:lnTo>
                  <a:lnTo>
                    <a:pt x="8642" y="2642"/>
                  </a:lnTo>
                  <a:cubicBezTo>
                    <a:pt x="9349" y="2379"/>
                    <a:pt x="9694" y="1590"/>
                    <a:pt x="9447" y="884"/>
                  </a:cubicBezTo>
                  <a:cubicBezTo>
                    <a:pt x="9270" y="340"/>
                    <a:pt x="8772" y="1"/>
                    <a:pt x="8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2" name="Google Shape;1662;p66"/>
            <p:cNvSpPr/>
            <p:nvPr/>
          </p:nvSpPr>
          <p:spPr>
            <a:xfrm>
              <a:off x="4349675" y="2157425"/>
              <a:ext cx="100250" cy="140075"/>
            </a:xfrm>
            <a:custGeom>
              <a:avLst/>
              <a:gdLst/>
              <a:ahLst/>
              <a:cxnLst/>
              <a:rect l="l" t="t" r="r" b="b"/>
              <a:pathLst>
                <a:path w="4010" h="5603" extrusionOk="0">
                  <a:moveTo>
                    <a:pt x="1545" y="0"/>
                  </a:moveTo>
                  <a:lnTo>
                    <a:pt x="0" y="1101"/>
                  </a:lnTo>
                  <a:cubicBezTo>
                    <a:pt x="132" y="1281"/>
                    <a:pt x="1660" y="5602"/>
                    <a:pt x="1660" y="5602"/>
                  </a:cubicBezTo>
                  <a:lnTo>
                    <a:pt x="4009" y="5274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F8A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3" name="Google Shape;1663;p66"/>
            <p:cNvSpPr/>
            <p:nvPr/>
          </p:nvSpPr>
          <p:spPr>
            <a:xfrm>
              <a:off x="4525475" y="2110600"/>
              <a:ext cx="43950" cy="103100"/>
            </a:xfrm>
            <a:custGeom>
              <a:avLst/>
              <a:gdLst/>
              <a:ahLst/>
              <a:cxnLst/>
              <a:rect l="l" t="t" r="r" b="b"/>
              <a:pathLst>
                <a:path w="1758" h="4124" extrusionOk="0">
                  <a:moveTo>
                    <a:pt x="345" y="0"/>
                  </a:moveTo>
                  <a:lnTo>
                    <a:pt x="0" y="132"/>
                  </a:lnTo>
                  <a:lnTo>
                    <a:pt x="1413" y="4124"/>
                  </a:lnTo>
                  <a:lnTo>
                    <a:pt x="1758" y="3992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4" name="Google Shape;1664;p66"/>
            <p:cNvSpPr/>
            <p:nvPr/>
          </p:nvSpPr>
          <p:spPr>
            <a:xfrm>
              <a:off x="4212900" y="1982300"/>
              <a:ext cx="428825" cy="364475"/>
            </a:xfrm>
            <a:custGeom>
              <a:avLst/>
              <a:gdLst/>
              <a:ahLst/>
              <a:cxnLst/>
              <a:rect l="l" t="t" r="r" b="b"/>
              <a:pathLst>
                <a:path w="17153" h="14579" extrusionOk="0">
                  <a:moveTo>
                    <a:pt x="1364" y="0"/>
                  </a:moveTo>
                  <a:cubicBezTo>
                    <a:pt x="1222" y="0"/>
                    <a:pt x="1080" y="8"/>
                    <a:pt x="937" y="23"/>
                  </a:cubicBezTo>
                  <a:lnTo>
                    <a:pt x="1" y="121"/>
                  </a:lnTo>
                  <a:lnTo>
                    <a:pt x="6277" y="9091"/>
                  </a:lnTo>
                  <a:lnTo>
                    <a:pt x="8232" y="14579"/>
                  </a:lnTo>
                  <a:lnTo>
                    <a:pt x="17152" y="11622"/>
                  </a:lnTo>
                  <a:lnTo>
                    <a:pt x="3927" y="910"/>
                  </a:lnTo>
                  <a:cubicBezTo>
                    <a:pt x="3200" y="325"/>
                    <a:pt x="2298" y="0"/>
                    <a:pt x="1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5" name="Google Shape;1665;p66"/>
            <p:cNvSpPr/>
            <p:nvPr/>
          </p:nvSpPr>
          <p:spPr>
            <a:xfrm>
              <a:off x="4184575" y="1962325"/>
              <a:ext cx="257525" cy="425125"/>
            </a:xfrm>
            <a:custGeom>
              <a:avLst/>
              <a:gdLst/>
              <a:ahLst/>
              <a:cxnLst/>
              <a:rect l="l" t="t" r="r" b="b"/>
              <a:pathLst>
                <a:path w="10301" h="17005" extrusionOk="0">
                  <a:moveTo>
                    <a:pt x="1282" y="0"/>
                  </a:moveTo>
                  <a:lnTo>
                    <a:pt x="0" y="625"/>
                  </a:lnTo>
                  <a:lnTo>
                    <a:pt x="8494" y="17004"/>
                  </a:lnTo>
                  <a:lnTo>
                    <a:pt x="10301" y="15575"/>
                  </a:lnTo>
                  <a:lnTo>
                    <a:pt x="8017" y="957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6" name="Google Shape;1666;p66"/>
            <p:cNvSpPr/>
            <p:nvPr/>
          </p:nvSpPr>
          <p:spPr>
            <a:xfrm>
              <a:off x="4331600" y="2198875"/>
              <a:ext cx="443200" cy="199650"/>
            </a:xfrm>
            <a:custGeom>
              <a:avLst/>
              <a:gdLst/>
              <a:ahLst/>
              <a:cxnLst/>
              <a:rect l="l" t="t" r="r" b="b"/>
              <a:pathLst>
                <a:path w="17728" h="7986" extrusionOk="0">
                  <a:moveTo>
                    <a:pt x="13922" y="0"/>
                  </a:moveTo>
                  <a:cubicBezTo>
                    <a:pt x="13723" y="0"/>
                    <a:pt x="13524" y="16"/>
                    <a:pt x="13324" y="51"/>
                  </a:cubicBezTo>
                  <a:cubicBezTo>
                    <a:pt x="10302" y="313"/>
                    <a:pt x="7377" y="1250"/>
                    <a:pt x="4765" y="2811"/>
                  </a:cubicBezTo>
                  <a:cubicBezTo>
                    <a:pt x="2925" y="3895"/>
                    <a:pt x="1200" y="5357"/>
                    <a:pt x="181" y="7312"/>
                  </a:cubicBezTo>
                  <a:cubicBezTo>
                    <a:pt x="50" y="7509"/>
                    <a:pt x="1" y="7739"/>
                    <a:pt x="17" y="7986"/>
                  </a:cubicBezTo>
                  <a:lnTo>
                    <a:pt x="2317" y="7131"/>
                  </a:lnTo>
                  <a:cubicBezTo>
                    <a:pt x="3434" y="6721"/>
                    <a:pt x="4551" y="6310"/>
                    <a:pt x="5685" y="5981"/>
                  </a:cubicBezTo>
                  <a:cubicBezTo>
                    <a:pt x="9628" y="4831"/>
                    <a:pt x="13801" y="4651"/>
                    <a:pt x="17727" y="3435"/>
                  </a:cubicBezTo>
                  <a:lnTo>
                    <a:pt x="15033" y="166"/>
                  </a:lnTo>
                  <a:cubicBezTo>
                    <a:pt x="14668" y="58"/>
                    <a:pt x="14296" y="0"/>
                    <a:pt x="13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7" name="Google Shape;1667;p66"/>
            <p:cNvSpPr/>
            <p:nvPr/>
          </p:nvSpPr>
          <p:spPr>
            <a:xfrm>
              <a:off x="4461400" y="2584175"/>
              <a:ext cx="189350" cy="106375"/>
            </a:xfrm>
            <a:custGeom>
              <a:avLst/>
              <a:gdLst/>
              <a:ahLst/>
              <a:cxnLst/>
              <a:rect l="l" t="t" r="r" b="b"/>
              <a:pathLst>
                <a:path w="7574" h="4255" extrusionOk="0">
                  <a:moveTo>
                    <a:pt x="6432" y="1"/>
                  </a:moveTo>
                  <a:cubicBezTo>
                    <a:pt x="6303" y="1"/>
                    <a:pt x="6171" y="27"/>
                    <a:pt x="6046" y="82"/>
                  </a:cubicBezTo>
                  <a:lnTo>
                    <a:pt x="0" y="2694"/>
                  </a:lnTo>
                  <a:lnTo>
                    <a:pt x="559" y="4255"/>
                  </a:lnTo>
                  <a:lnTo>
                    <a:pt x="6752" y="2070"/>
                  </a:lnTo>
                  <a:cubicBezTo>
                    <a:pt x="7295" y="1840"/>
                    <a:pt x="7574" y="1232"/>
                    <a:pt x="7377" y="690"/>
                  </a:cubicBezTo>
                  <a:cubicBezTo>
                    <a:pt x="7239" y="264"/>
                    <a:pt x="6844" y="1"/>
                    <a:pt x="6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8" name="Google Shape;1668;p66"/>
            <p:cNvSpPr/>
            <p:nvPr/>
          </p:nvSpPr>
          <p:spPr>
            <a:xfrm>
              <a:off x="4481525" y="2590725"/>
              <a:ext cx="48475" cy="114625"/>
            </a:xfrm>
            <a:custGeom>
              <a:avLst/>
              <a:gdLst/>
              <a:ahLst/>
              <a:cxnLst/>
              <a:rect l="l" t="t" r="r" b="b"/>
              <a:pathLst>
                <a:path w="1939" h="4585" extrusionOk="0">
                  <a:moveTo>
                    <a:pt x="1709" y="0"/>
                  </a:moveTo>
                  <a:lnTo>
                    <a:pt x="0" y="723"/>
                  </a:lnTo>
                  <a:cubicBezTo>
                    <a:pt x="0" y="723"/>
                    <a:pt x="526" y="4272"/>
                    <a:pt x="493" y="4453"/>
                  </a:cubicBezTo>
                  <a:lnTo>
                    <a:pt x="1939" y="4584"/>
                  </a:lnTo>
                  <a:lnTo>
                    <a:pt x="1709" y="0"/>
                  </a:lnTo>
                  <a:close/>
                </a:path>
              </a:pathLst>
            </a:custGeom>
            <a:solidFill>
              <a:srgbClr val="7F8A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9" name="Google Shape;1669;p66"/>
            <p:cNvSpPr/>
            <p:nvPr/>
          </p:nvSpPr>
          <p:spPr>
            <a:xfrm>
              <a:off x="4613775" y="2571000"/>
              <a:ext cx="34525" cy="80525"/>
            </a:xfrm>
            <a:custGeom>
              <a:avLst/>
              <a:gdLst/>
              <a:ahLst/>
              <a:cxnLst/>
              <a:rect l="l" t="t" r="r" b="b"/>
              <a:pathLst>
                <a:path w="1381" h="3221" extrusionOk="0">
                  <a:moveTo>
                    <a:pt x="263" y="1"/>
                  </a:moveTo>
                  <a:lnTo>
                    <a:pt x="0" y="99"/>
                  </a:lnTo>
                  <a:lnTo>
                    <a:pt x="1101" y="3221"/>
                  </a:lnTo>
                  <a:lnTo>
                    <a:pt x="1380" y="312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0" name="Google Shape;1670;p66"/>
            <p:cNvSpPr/>
            <p:nvPr/>
          </p:nvSpPr>
          <p:spPr>
            <a:xfrm>
              <a:off x="4430575" y="2518850"/>
              <a:ext cx="35350" cy="38225"/>
            </a:xfrm>
            <a:custGeom>
              <a:avLst/>
              <a:gdLst/>
              <a:ahLst/>
              <a:cxnLst/>
              <a:rect l="l" t="t" r="r" b="b"/>
              <a:pathLst>
                <a:path w="1414" h="1529" extrusionOk="0">
                  <a:moveTo>
                    <a:pt x="937" y="0"/>
                  </a:moveTo>
                  <a:lnTo>
                    <a:pt x="1" y="608"/>
                  </a:lnTo>
                  <a:lnTo>
                    <a:pt x="330" y="1528"/>
                  </a:lnTo>
                  <a:lnTo>
                    <a:pt x="1414" y="1331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1" name="Google Shape;1671;p66"/>
            <p:cNvSpPr/>
            <p:nvPr/>
          </p:nvSpPr>
          <p:spPr>
            <a:xfrm>
              <a:off x="4437150" y="2429175"/>
              <a:ext cx="242350" cy="136525"/>
            </a:xfrm>
            <a:custGeom>
              <a:avLst/>
              <a:gdLst/>
              <a:ahLst/>
              <a:cxnLst/>
              <a:rect l="l" t="t" r="r" b="b"/>
              <a:pathLst>
                <a:path w="9694" h="5461" extrusionOk="0">
                  <a:moveTo>
                    <a:pt x="8240" y="1"/>
                  </a:moveTo>
                  <a:cubicBezTo>
                    <a:pt x="8074" y="1"/>
                    <a:pt x="7903" y="34"/>
                    <a:pt x="7739" y="104"/>
                  </a:cubicBezTo>
                  <a:lnTo>
                    <a:pt x="1" y="3456"/>
                  </a:lnTo>
                  <a:lnTo>
                    <a:pt x="707" y="5460"/>
                  </a:lnTo>
                  <a:lnTo>
                    <a:pt x="8659" y="2635"/>
                  </a:lnTo>
                  <a:cubicBezTo>
                    <a:pt x="9349" y="2355"/>
                    <a:pt x="9694" y="1583"/>
                    <a:pt x="9447" y="877"/>
                  </a:cubicBezTo>
                  <a:cubicBezTo>
                    <a:pt x="9272" y="339"/>
                    <a:pt x="8773" y="1"/>
                    <a:pt x="8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2" name="Google Shape;1672;p66"/>
            <p:cNvSpPr/>
            <p:nvPr/>
          </p:nvSpPr>
          <p:spPr>
            <a:xfrm>
              <a:off x="4452350" y="2435875"/>
              <a:ext cx="85050" cy="147900"/>
            </a:xfrm>
            <a:custGeom>
              <a:avLst/>
              <a:gdLst/>
              <a:ahLst/>
              <a:cxnLst/>
              <a:rect l="l" t="t" r="r" b="b"/>
              <a:pathLst>
                <a:path w="3402" h="5916" extrusionOk="0">
                  <a:moveTo>
                    <a:pt x="1972" y="1"/>
                  </a:moveTo>
                  <a:lnTo>
                    <a:pt x="1" y="1364"/>
                  </a:lnTo>
                  <a:cubicBezTo>
                    <a:pt x="1" y="1364"/>
                    <a:pt x="1545" y="5702"/>
                    <a:pt x="1545" y="5915"/>
                  </a:cubicBezTo>
                  <a:lnTo>
                    <a:pt x="3401" y="568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7F8A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3" name="Google Shape;1673;p66"/>
            <p:cNvSpPr/>
            <p:nvPr/>
          </p:nvSpPr>
          <p:spPr>
            <a:xfrm>
              <a:off x="4632250" y="2412475"/>
              <a:ext cx="44375" cy="103100"/>
            </a:xfrm>
            <a:custGeom>
              <a:avLst/>
              <a:gdLst/>
              <a:ahLst/>
              <a:cxnLst/>
              <a:rect l="l" t="t" r="r" b="b"/>
              <a:pathLst>
                <a:path w="1775" h="4124" extrusionOk="0">
                  <a:moveTo>
                    <a:pt x="346" y="0"/>
                  </a:moveTo>
                  <a:lnTo>
                    <a:pt x="1" y="132"/>
                  </a:lnTo>
                  <a:lnTo>
                    <a:pt x="1430" y="4124"/>
                  </a:lnTo>
                  <a:lnTo>
                    <a:pt x="1775" y="3993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4" name="Google Shape;1674;p66"/>
            <p:cNvSpPr/>
            <p:nvPr/>
          </p:nvSpPr>
          <p:spPr>
            <a:xfrm>
              <a:off x="4442500" y="2315125"/>
              <a:ext cx="214425" cy="513850"/>
            </a:xfrm>
            <a:custGeom>
              <a:avLst/>
              <a:gdLst/>
              <a:ahLst/>
              <a:cxnLst/>
              <a:rect l="l" t="t" r="r" b="b"/>
              <a:pathLst>
                <a:path w="8577" h="20554" extrusionOk="0">
                  <a:moveTo>
                    <a:pt x="8576" y="1"/>
                  </a:moveTo>
                  <a:lnTo>
                    <a:pt x="0" y="3960"/>
                  </a:lnTo>
                  <a:lnTo>
                    <a:pt x="1939" y="9447"/>
                  </a:lnTo>
                  <a:lnTo>
                    <a:pt x="2777" y="20553"/>
                  </a:lnTo>
                  <a:lnTo>
                    <a:pt x="3549" y="19995"/>
                  </a:lnTo>
                  <a:cubicBezTo>
                    <a:pt x="4436" y="19321"/>
                    <a:pt x="5044" y="18335"/>
                    <a:pt x="5241" y="17235"/>
                  </a:cubicBezTo>
                  <a:lnTo>
                    <a:pt x="8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5" name="Google Shape;1675;p66"/>
            <p:cNvSpPr/>
            <p:nvPr/>
          </p:nvSpPr>
          <p:spPr>
            <a:xfrm>
              <a:off x="4400600" y="2394000"/>
              <a:ext cx="128175" cy="460425"/>
            </a:xfrm>
            <a:custGeom>
              <a:avLst/>
              <a:gdLst/>
              <a:ahLst/>
              <a:cxnLst/>
              <a:rect l="l" t="t" r="r" b="b"/>
              <a:pathLst>
                <a:path w="5127" h="18417" extrusionOk="0">
                  <a:moveTo>
                    <a:pt x="2268" y="0"/>
                  </a:moveTo>
                  <a:lnTo>
                    <a:pt x="1" y="164"/>
                  </a:lnTo>
                  <a:lnTo>
                    <a:pt x="3779" y="18417"/>
                  </a:lnTo>
                  <a:lnTo>
                    <a:pt x="5126" y="17990"/>
                  </a:lnTo>
                  <a:lnTo>
                    <a:pt x="4272" y="6095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6" name="Google Shape;1676;p66"/>
            <p:cNvSpPr/>
            <p:nvPr/>
          </p:nvSpPr>
          <p:spPr>
            <a:xfrm>
              <a:off x="4168550" y="2194350"/>
              <a:ext cx="693725" cy="325350"/>
            </a:xfrm>
            <a:custGeom>
              <a:avLst/>
              <a:gdLst/>
              <a:ahLst/>
              <a:cxnLst/>
              <a:rect l="l" t="t" r="r" b="b"/>
              <a:pathLst>
                <a:path w="27749" h="13014" extrusionOk="0">
                  <a:moveTo>
                    <a:pt x="24925" y="0"/>
                  </a:moveTo>
                  <a:cubicBezTo>
                    <a:pt x="23139" y="0"/>
                    <a:pt x="20333" y="576"/>
                    <a:pt x="16528" y="2072"/>
                  </a:cubicBezTo>
                  <a:cubicBezTo>
                    <a:pt x="9858" y="4717"/>
                    <a:pt x="0" y="10253"/>
                    <a:pt x="0" y="10253"/>
                  </a:cubicBezTo>
                  <a:lnTo>
                    <a:pt x="986" y="13013"/>
                  </a:lnTo>
                  <a:cubicBezTo>
                    <a:pt x="986" y="13013"/>
                    <a:pt x="12043" y="10237"/>
                    <a:pt x="18614" y="7641"/>
                  </a:cubicBezTo>
                  <a:cubicBezTo>
                    <a:pt x="25186" y="5045"/>
                    <a:pt x="27749" y="2335"/>
                    <a:pt x="27223" y="839"/>
                  </a:cubicBezTo>
                  <a:cubicBezTo>
                    <a:pt x="27046" y="330"/>
                    <a:pt x="26277" y="0"/>
                    <a:pt x="24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677" name="Google Shape;1677;p66"/>
            <p:cNvSpPr/>
            <p:nvPr/>
          </p:nvSpPr>
          <p:spPr>
            <a:xfrm>
              <a:off x="4143075" y="2451075"/>
              <a:ext cx="105575" cy="52600"/>
            </a:xfrm>
            <a:custGeom>
              <a:avLst/>
              <a:gdLst/>
              <a:ahLst/>
              <a:cxnLst/>
              <a:rect l="l" t="t" r="r" b="b"/>
              <a:pathLst>
                <a:path w="4223" h="2104" extrusionOk="0">
                  <a:moveTo>
                    <a:pt x="4026" y="1"/>
                  </a:moveTo>
                  <a:lnTo>
                    <a:pt x="214" y="1496"/>
                  </a:lnTo>
                  <a:cubicBezTo>
                    <a:pt x="67" y="1561"/>
                    <a:pt x="1" y="1709"/>
                    <a:pt x="50" y="1857"/>
                  </a:cubicBezTo>
                  <a:lnTo>
                    <a:pt x="83" y="1923"/>
                  </a:lnTo>
                  <a:cubicBezTo>
                    <a:pt x="121" y="2038"/>
                    <a:pt x="219" y="2103"/>
                    <a:pt x="323" y="2103"/>
                  </a:cubicBezTo>
                  <a:cubicBezTo>
                    <a:pt x="353" y="2103"/>
                    <a:pt x="382" y="2098"/>
                    <a:pt x="412" y="2087"/>
                  </a:cubicBezTo>
                  <a:lnTo>
                    <a:pt x="4223" y="576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8" name="Google Shape;1678;p66"/>
            <p:cNvSpPr/>
            <p:nvPr/>
          </p:nvSpPr>
          <p:spPr>
            <a:xfrm>
              <a:off x="4766150" y="2203275"/>
              <a:ext cx="50125" cy="81900"/>
            </a:xfrm>
            <a:custGeom>
              <a:avLst/>
              <a:gdLst/>
              <a:ahLst/>
              <a:cxnLst/>
              <a:rect l="l" t="t" r="r" b="b"/>
              <a:pathLst>
                <a:path w="2005" h="3276" extrusionOk="0">
                  <a:moveTo>
                    <a:pt x="138" y="0"/>
                  </a:moveTo>
                  <a:cubicBezTo>
                    <a:pt x="93" y="0"/>
                    <a:pt x="47" y="2"/>
                    <a:pt x="0" y="6"/>
                  </a:cubicBezTo>
                  <a:cubicBezTo>
                    <a:pt x="575" y="285"/>
                    <a:pt x="1002" y="795"/>
                    <a:pt x="1216" y="1403"/>
                  </a:cubicBezTo>
                  <a:cubicBezTo>
                    <a:pt x="1430" y="2010"/>
                    <a:pt x="1413" y="2684"/>
                    <a:pt x="1150" y="3275"/>
                  </a:cubicBezTo>
                  <a:cubicBezTo>
                    <a:pt x="1775" y="2766"/>
                    <a:pt x="2005" y="1928"/>
                    <a:pt x="1742" y="1173"/>
                  </a:cubicBezTo>
                  <a:cubicBezTo>
                    <a:pt x="1510" y="477"/>
                    <a:pt x="85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9" name="Google Shape;1679;p66"/>
            <p:cNvSpPr/>
            <p:nvPr/>
          </p:nvSpPr>
          <p:spPr>
            <a:xfrm>
              <a:off x="2540450" y="1718350"/>
              <a:ext cx="1575550" cy="839550"/>
            </a:xfrm>
            <a:custGeom>
              <a:avLst/>
              <a:gdLst/>
              <a:ahLst/>
              <a:cxnLst/>
              <a:rect l="l" t="t" r="r" b="b"/>
              <a:pathLst>
                <a:path w="63022" h="33582" fill="none" extrusionOk="0">
                  <a:moveTo>
                    <a:pt x="63021" y="31889"/>
                  </a:moveTo>
                  <a:cubicBezTo>
                    <a:pt x="57009" y="33581"/>
                    <a:pt x="51291" y="26320"/>
                    <a:pt x="51718" y="20290"/>
                  </a:cubicBezTo>
                  <a:cubicBezTo>
                    <a:pt x="51866" y="18187"/>
                    <a:pt x="52704" y="15986"/>
                    <a:pt x="54446" y="14967"/>
                  </a:cubicBezTo>
                  <a:cubicBezTo>
                    <a:pt x="56204" y="13965"/>
                    <a:pt x="58881" y="14836"/>
                    <a:pt x="59243" y="16906"/>
                  </a:cubicBezTo>
                  <a:cubicBezTo>
                    <a:pt x="59621" y="19140"/>
                    <a:pt x="57370" y="20849"/>
                    <a:pt x="55333" y="21588"/>
                  </a:cubicBezTo>
                  <a:cubicBezTo>
                    <a:pt x="52195" y="22738"/>
                    <a:pt x="48416" y="22968"/>
                    <a:pt x="45821" y="20783"/>
                  </a:cubicBezTo>
                  <a:cubicBezTo>
                    <a:pt x="43767" y="19058"/>
                    <a:pt x="42913" y="16249"/>
                    <a:pt x="41368" y="14014"/>
                  </a:cubicBezTo>
                  <a:cubicBezTo>
                    <a:pt x="38230" y="9480"/>
                    <a:pt x="31922" y="7739"/>
                    <a:pt x="27092" y="10088"/>
                  </a:cubicBezTo>
                  <a:cubicBezTo>
                    <a:pt x="24594" y="11304"/>
                    <a:pt x="22590" y="13390"/>
                    <a:pt x="20323" y="15033"/>
                  </a:cubicBezTo>
                  <a:cubicBezTo>
                    <a:pt x="17300" y="17234"/>
                    <a:pt x="13620" y="18664"/>
                    <a:pt x="9956" y="18302"/>
                  </a:cubicBezTo>
                  <a:cubicBezTo>
                    <a:pt x="6293" y="17957"/>
                    <a:pt x="2695" y="15592"/>
                    <a:pt x="1348" y="11977"/>
                  </a:cubicBezTo>
                  <a:cubicBezTo>
                    <a:pt x="0" y="8363"/>
                    <a:pt x="2662" y="1512"/>
                    <a:pt x="6868" y="1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EFAF9">
                    <a:alpha val="10196"/>
                  </a:srgbClr>
                </a:gs>
                <a:gs pos="100000">
                  <a:srgbClr val="FEFAF9">
                    <a:alpha val="0"/>
                  </a:srgbClr>
                </a:gs>
              </a:gsLst>
              <a:lin ang="5400700" scaled="0"/>
            </a:gradFill>
            <a:ln w="19050" cap="rnd" cmpd="sng">
              <a:solidFill>
                <a:schemeClr val="lt1"/>
              </a:solidFill>
              <a:prstDash val="solid"/>
              <a:miter lim="16428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80" name="Google Shape;1680;p66"/>
          <p:cNvGrpSpPr/>
          <p:nvPr/>
        </p:nvGrpSpPr>
        <p:grpSpPr>
          <a:xfrm>
            <a:off x="6119801" y="5784519"/>
            <a:ext cx="607367" cy="317100"/>
            <a:chOff x="3392125" y="3077025"/>
            <a:chExt cx="455525" cy="237825"/>
          </a:xfrm>
        </p:grpSpPr>
        <p:sp>
          <p:nvSpPr>
            <p:cNvPr id="1681" name="Google Shape;1681;p66"/>
            <p:cNvSpPr/>
            <p:nvPr/>
          </p:nvSpPr>
          <p:spPr>
            <a:xfrm>
              <a:off x="3392125" y="3077025"/>
              <a:ext cx="455525" cy="237825"/>
            </a:xfrm>
            <a:custGeom>
              <a:avLst/>
              <a:gdLst/>
              <a:ahLst/>
              <a:cxnLst/>
              <a:rect l="l" t="t" r="r" b="b"/>
              <a:pathLst>
                <a:path w="18221" h="9513" extrusionOk="0">
                  <a:moveTo>
                    <a:pt x="17859" y="0"/>
                  </a:moveTo>
                  <a:lnTo>
                    <a:pt x="362" y="17"/>
                  </a:lnTo>
                  <a:cubicBezTo>
                    <a:pt x="165" y="17"/>
                    <a:pt x="1" y="165"/>
                    <a:pt x="1" y="362"/>
                  </a:cubicBezTo>
                  <a:lnTo>
                    <a:pt x="17" y="9151"/>
                  </a:lnTo>
                  <a:cubicBezTo>
                    <a:pt x="17" y="9348"/>
                    <a:pt x="181" y="9513"/>
                    <a:pt x="378" y="9513"/>
                  </a:cubicBezTo>
                  <a:lnTo>
                    <a:pt x="17859" y="9496"/>
                  </a:lnTo>
                  <a:cubicBezTo>
                    <a:pt x="18056" y="9496"/>
                    <a:pt x="18220" y="9332"/>
                    <a:pt x="18220" y="9135"/>
                  </a:cubicBezTo>
                  <a:lnTo>
                    <a:pt x="18204" y="345"/>
                  </a:lnTo>
                  <a:cubicBezTo>
                    <a:pt x="18204" y="148"/>
                    <a:pt x="18056" y="0"/>
                    <a:pt x="17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2" name="Google Shape;1682;p66"/>
            <p:cNvSpPr/>
            <p:nvPr/>
          </p:nvSpPr>
          <p:spPr>
            <a:xfrm>
              <a:off x="3437725" y="3138625"/>
              <a:ext cx="99000" cy="102300"/>
            </a:xfrm>
            <a:custGeom>
              <a:avLst/>
              <a:gdLst/>
              <a:ahLst/>
              <a:cxnLst/>
              <a:rect l="l" t="t" r="r" b="b"/>
              <a:pathLst>
                <a:path w="3960" h="4092" extrusionOk="0">
                  <a:moveTo>
                    <a:pt x="1955" y="1"/>
                  </a:moveTo>
                  <a:cubicBezTo>
                    <a:pt x="1791" y="116"/>
                    <a:pt x="1692" y="296"/>
                    <a:pt x="1676" y="493"/>
                  </a:cubicBezTo>
                  <a:lnTo>
                    <a:pt x="1676" y="1315"/>
                  </a:lnTo>
                  <a:cubicBezTo>
                    <a:pt x="1676" y="1315"/>
                    <a:pt x="1676" y="1331"/>
                    <a:pt x="1676" y="1331"/>
                  </a:cubicBezTo>
                  <a:lnTo>
                    <a:pt x="1479" y="1430"/>
                  </a:lnTo>
                  <a:cubicBezTo>
                    <a:pt x="1474" y="1435"/>
                    <a:pt x="1468" y="1437"/>
                    <a:pt x="1461" y="1437"/>
                  </a:cubicBezTo>
                  <a:cubicBezTo>
                    <a:pt x="1446" y="1437"/>
                    <a:pt x="1429" y="1425"/>
                    <a:pt x="1429" y="1413"/>
                  </a:cubicBezTo>
                  <a:cubicBezTo>
                    <a:pt x="1429" y="1402"/>
                    <a:pt x="1429" y="1390"/>
                    <a:pt x="1424" y="1390"/>
                  </a:cubicBezTo>
                  <a:cubicBezTo>
                    <a:pt x="1421" y="1390"/>
                    <a:pt x="1418" y="1392"/>
                    <a:pt x="1413" y="1397"/>
                  </a:cubicBezTo>
                  <a:lnTo>
                    <a:pt x="1183" y="1397"/>
                  </a:lnTo>
                  <a:cubicBezTo>
                    <a:pt x="1178" y="1392"/>
                    <a:pt x="1175" y="1390"/>
                    <a:pt x="1172" y="1390"/>
                  </a:cubicBezTo>
                  <a:cubicBezTo>
                    <a:pt x="1167" y="1390"/>
                    <a:pt x="1167" y="1402"/>
                    <a:pt x="1167" y="1413"/>
                  </a:cubicBezTo>
                  <a:lnTo>
                    <a:pt x="1167" y="1578"/>
                  </a:lnTo>
                  <a:cubicBezTo>
                    <a:pt x="1167" y="1594"/>
                    <a:pt x="1150" y="1594"/>
                    <a:pt x="1150" y="1611"/>
                  </a:cubicBezTo>
                  <a:lnTo>
                    <a:pt x="772" y="1791"/>
                  </a:lnTo>
                  <a:cubicBezTo>
                    <a:pt x="767" y="1796"/>
                    <a:pt x="763" y="1798"/>
                    <a:pt x="758" y="1798"/>
                  </a:cubicBezTo>
                  <a:cubicBezTo>
                    <a:pt x="748" y="1798"/>
                    <a:pt x="739" y="1786"/>
                    <a:pt x="739" y="1775"/>
                  </a:cubicBezTo>
                  <a:lnTo>
                    <a:pt x="739" y="1758"/>
                  </a:lnTo>
                  <a:cubicBezTo>
                    <a:pt x="739" y="1742"/>
                    <a:pt x="723" y="1726"/>
                    <a:pt x="707" y="1726"/>
                  </a:cubicBezTo>
                  <a:lnTo>
                    <a:pt x="493" y="1726"/>
                  </a:lnTo>
                  <a:cubicBezTo>
                    <a:pt x="477" y="1726"/>
                    <a:pt x="460" y="1742"/>
                    <a:pt x="460" y="1758"/>
                  </a:cubicBezTo>
                  <a:lnTo>
                    <a:pt x="460" y="1939"/>
                  </a:lnTo>
                  <a:cubicBezTo>
                    <a:pt x="460" y="1956"/>
                    <a:pt x="460" y="1956"/>
                    <a:pt x="460" y="1972"/>
                  </a:cubicBezTo>
                  <a:lnTo>
                    <a:pt x="17" y="2202"/>
                  </a:lnTo>
                  <a:cubicBezTo>
                    <a:pt x="0" y="2202"/>
                    <a:pt x="0" y="2218"/>
                    <a:pt x="0" y="2218"/>
                  </a:cubicBezTo>
                  <a:lnTo>
                    <a:pt x="0" y="2563"/>
                  </a:lnTo>
                  <a:cubicBezTo>
                    <a:pt x="0" y="2575"/>
                    <a:pt x="8" y="2587"/>
                    <a:pt x="19" y="2587"/>
                  </a:cubicBezTo>
                  <a:cubicBezTo>
                    <a:pt x="23" y="2587"/>
                    <a:pt x="28" y="2585"/>
                    <a:pt x="33" y="2580"/>
                  </a:cubicBezTo>
                  <a:lnTo>
                    <a:pt x="1380" y="2284"/>
                  </a:lnTo>
                  <a:lnTo>
                    <a:pt x="1397" y="2284"/>
                  </a:lnTo>
                  <a:lnTo>
                    <a:pt x="1659" y="2399"/>
                  </a:lnTo>
                  <a:cubicBezTo>
                    <a:pt x="1676" y="2399"/>
                    <a:pt x="1676" y="2399"/>
                    <a:pt x="1676" y="2416"/>
                  </a:cubicBezTo>
                  <a:lnTo>
                    <a:pt x="1676" y="2728"/>
                  </a:lnTo>
                  <a:cubicBezTo>
                    <a:pt x="1676" y="2728"/>
                    <a:pt x="1676" y="2974"/>
                    <a:pt x="1725" y="3270"/>
                  </a:cubicBezTo>
                  <a:cubicBezTo>
                    <a:pt x="1725" y="3270"/>
                    <a:pt x="1725" y="3286"/>
                    <a:pt x="1709" y="3286"/>
                  </a:cubicBezTo>
                  <a:lnTo>
                    <a:pt x="1134" y="3631"/>
                  </a:lnTo>
                  <a:cubicBezTo>
                    <a:pt x="1134" y="3631"/>
                    <a:pt x="1117" y="3648"/>
                    <a:pt x="1134" y="3648"/>
                  </a:cubicBezTo>
                  <a:lnTo>
                    <a:pt x="1134" y="3828"/>
                  </a:lnTo>
                  <a:cubicBezTo>
                    <a:pt x="1122" y="3840"/>
                    <a:pt x="1127" y="3852"/>
                    <a:pt x="1137" y="3852"/>
                  </a:cubicBezTo>
                  <a:cubicBezTo>
                    <a:pt x="1141" y="3852"/>
                    <a:pt x="1145" y="3850"/>
                    <a:pt x="1150" y="3845"/>
                  </a:cubicBezTo>
                  <a:lnTo>
                    <a:pt x="1824" y="3746"/>
                  </a:lnTo>
                  <a:cubicBezTo>
                    <a:pt x="1824" y="3746"/>
                    <a:pt x="1840" y="3763"/>
                    <a:pt x="1857" y="3763"/>
                  </a:cubicBezTo>
                  <a:cubicBezTo>
                    <a:pt x="1873" y="3878"/>
                    <a:pt x="1906" y="3993"/>
                    <a:pt x="1972" y="4091"/>
                  </a:cubicBezTo>
                  <a:cubicBezTo>
                    <a:pt x="2054" y="3993"/>
                    <a:pt x="2087" y="3878"/>
                    <a:pt x="2103" y="3763"/>
                  </a:cubicBezTo>
                  <a:cubicBezTo>
                    <a:pt x="2103" y="3763"/>
                    <a:pt x="2119" y="3746"/>
                    <a:pt x="2136" y="3746"/>
                  </a:cubicBezTo>
                  <a:lnTo>
                    <a:pt x="2793" y="3845"/>
                  </a:lnTo>
                  <a:cubicBezTo>
                    <a:pt x="2798" y="3850"/>
                    <a:pt x="2803" y="3852"/>
                    <a:pt x="2807" y="3852"/>
                  </a:cubicBezTo>
                  <a:cubicBezTo>
                    <a:pt x="2818" y="3852"/>
                    <a:pt x="2826" y="3840"/>
                    <a:pt x="2826" y="3828"/>
                  </a:cubicBezTo>
                  <a:lnTo>
                    <a:pt x="2826" y="3648"/>
                  </a:lnTo>
                  <a:cubicBezTo>
                    <a:pt x="2826" y="3648"/>
                    <a:pt x="2809" y="3631"/>
                    <a:pt x="2809" y="3631"/>
                  </a:cubicBezTo>
                  <a:lnTo>
                    <a:pt x="2234" y="3303"/>
                  </a:lnTo>
                  <a:cubicBezTo>
                    <a:pt x="2234" y="3286"/>
                    <a:pt x="2234" y="3286"/>
                    <a:pt x="2234" y="3270"/>
                  </a:cubicBezTo>
                  <a:cubicBezTo>
                    <a:pt x="2251" y="2991"/>
                    <a:pt x="2267" y="2744"/>
                    <a:pt x="2267" y="2744"/>
                  </a:cubicBezTo>
                  <a:lnTo>
                    <a:pt x="2267" y="2416"/>
                  </a:lnTo>
                  <a:cubicBezTo>
                    <a:pt x="2267" y="2416"/>
                    <a:pt x="2267" y="2399"/>
                    <a:pt x="2284" y="2399"/>
                  </a:cubicBezTo>
                  <a:lnTo>
                    <a:pt x="2547" y="2284"/>
                  </a:lnTo>
                  <a:lnTo>
                    <a:pt x="2563" y="2284"/>
                  </a:lnTo>
                  <a:lnTo>
                    <a:pt x="3927" y="2580"/>
                  </a:lnTo>
                  <a:cubicBezTo>
                    <a:pt x="3943" y="2580"/>
                    <a:pt x="3959" y="2563"/>
                    <a:pt x="3959" y="2547"/>
                  </a:cubicBezTo>
                  <a:lnTo>
                    <a:pt x="3959" y="2218"/>
                  </a:lnTo>
                  <a:cubicBezTo>
                    <a:pt x="3959" y="2202"/>
                    <a:pt x="3943" y="2202"/>
                    <a:pt x="3943" y="2202"/>
                  </a:cubicBezTo>
                  <a:lnTo>
                    <a:pt x="3499" y="1972"/>
                  </a:lnTo>
                  <a:cubicBezTo>
                    <a:pt x="3483" y="1956"/>
                    <a:pt x="3483" y="1956"/>
                    <a:pt x="3483" y="1939"/>
                  </a:cubicBezTo>
                  <a:lnTo>
                    <a:pt x="3483" y="1758"/>
                  </a:lnTo>
                  <a:cubicBezTo>
                    <a:pt x="3483" y="1742"/>
                    <a:pt x="3483" y="1726"/>
                    <a:pt x="3467" y="1726"/>
                  </a:cubicBezTo>
                  <a:lnTo>
                    <a:pt x="3237" y="1726"/>
                  </a:lnTo>
                  <a:cubicBezTo>
                    <a:pt x="3220" y="1726"/>
                    <a:pt x="3204" y="1742"/>
                    <a:pt x="3204" y="1758"/>
                  </a:cubicBezTo>
                  <a:lnTo>
                    <a:pt x="3204" y="1775"/>
                  </a:lnTo>
                  <a:cubicBezTo>
                    <a:pt x="3204" y="1786"/>
                    <a:pt x="3196" y="1798"/>
                    <a:pt x="3185" y="1798"/>
                  </a:cubicBezTo>
                  <a:cubicBezTo>
                    <a:pt x="3181" y="1798"/>
                    <a:pt x="3176" y="1796"/>
                    <a:pt x="3171" y="1791"/>
                  </a:cubicBezTo>
                  <a:lnTo>
                    <a:pt x="2793" y="1611"/>
                  </a:lnTo>
                  <a:cubicBezTo>
                    <a:pt x="2793" y="1594"/>
                    <a:pt x="2777" y="1594"/>
                    <a:pt x="2793" y="1578"/>
                  </a:cubicBezTo>
                  <a:lnTo>
                    <a:pt x="2793" y="1413"/>
                  </a:lnTo>
                  <a:cubicBezTo>
                    <a:pt x="2793" y="1397"/>
                    <a:pt x="2777" y="1381"/>
                    <a:pt x="2760" y="1381"/>
                  </a:cubicBezTo>
                  <a:lnTo>
                    <a:pt x="2547" y="1381"/>
                  </a:lnTo>
                  <a:cubicBezTo>
                    <a:pt x="2530" y="1381"/>
                    <a:pt x="2514" y="1397"/>
                    <a:pt x="2514" y="1413"/>
                  </a:cubicBezTo>
                  <a:cubicBezTo>
                    <a:pt x="2514" y="1425"/>
                    <a:pt x="2506" y="1437"/>
                    <a:pt x="2495" y="1437"/>
                  </a:cubicBezTo>
                  <a:cubicBezTo>
                    <a:pt x="2491" y="1437"/>
                    <a:pt x="2486" y="1435"/>
                    <a:pt x="2481" y="1430"/>
                  </a:cubicBezTo>
                  <a:lnTo>
                    <a:pt x="2284" y="1331"/>
                  </a:lnTo>
                  <a:cubicBezTo>
                    <a:pt x="2267" y="1331"/>
                    <a:pt x="2267" y="1315"/>
                    <a:pt x="2267" y="1315"/>
                  </a:cubicBezTo>
                  <a:lnTo>
                    <a:pt x="2267" y="493"/>
                  </a:lnTo>
                  <a:cubicBezTo>
                    <a:pt x="2251" y="296"/>
                    <a:pt x="2152" y="116"/>
                    <a:pt x="1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3" name="Google Shape;1683;p66"/>
            <p:cNvSpPr/>
            <p:nvPr/>
          </p:nvSpPr>
          <p:spPr>
            <a:xfrm>
              <a:off x="3678800" y="3107400"/>
              <a:ext cx="12775" cy="26325"/>
            </a:xfrm>
            <a:custGeom>
              <a:avLst/>
              <a:gdLst/>
              <a:ahLst/>
              <a:cxnLst/>
              <a:rect l="l" t="t" r="r" b="b"/>
              <a:pathLst>
                <a:path w="511" h="1053" extrusionOk="0">
                  <a:moveTo>
                    <a:pt x="1" y="1"/>
                  </a:moveTo>
                  <a:lnTo>
                    <a:pt x="1" y="1052"/>
                  </a:lnTo>
                  <a:lnTo>
                    <a:pt x="510" y="1052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4" name="Google Shape;1684;p66"/>
            <p:cNvSpPr/>
            <p:nvPr/>
          </p:nvSpPr>
          <p:spPr>
            <a:xfrm>
              <a:off x="3678400" y="3148475"/>
              <a:ext cx="13175" cy="26325"/>
            </a:xfrm>
            <a:custGeom>
              <a:avLst/>
              <a:gdLst/>
              <a:ahLst/>
              <a:cxnLst/>
              <a:rect l="l" t="t" r="r" b="b"/>
              <a:pathLst>
                <a:path w="527" h="1053" extrusionOk="0">
                  <a:moveTo>
                    <a:pt x="0" y="1"/>
                  </a:moveTo>
                  <a:lnTo>
                    <a:pt x="0" y="1052"/>
                  </a:lnTo>
                  <a:lnTo>
                    <a:pt x="526" y="105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5" name="Google Shape;1685;p66"/>
            <p:cNvSpPr/>
            <p:nvPr/>
          </p:nvSpPr>
          <p:spPr>
            <a:xfrm>
              <a:off x="3678800" y="3188725"/>
              <a:ext cx="13175" cy="26325"/>
            </a:xfrm>
            <a:custGeom>
              <a:avLst/>
              <a:gdLst/>
              <a:ahLst/>
              <a:cxnLst/>
              <a:rect l="l" t="t" r="r" b="b"/>
              <a:pathLst>
                <a:path w="527" h="1053" extrusionOk="0">
                  <a:moveTo>
                    <a:pt x="1" y="1"/>
                  </a:moveTo>
                  <a:lnTo>
                    <a:pt x="1" y="1052"/>
                  </a:lnTo>
                  <a:lnTo>
                    <a:pt x="527" y="1052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6" name="Google Shape;1686;p66"/>
            <p:cNvSpPr/>
            <p:nvPr/>
          </p:nvSpPr>
          <p:spPr>
            <a:xfrm>
              <a:off x="3678800" y="3229400"/>
              <a:ext cx="13175" cy="26300"/>
            </a:xfrm>
            <a:custGeom>
              <a:avLst/>
              <a:gdLst/>
              <a:ahLst/>
              <a:cxnLst/>
              <a:rect l="l" t="t" r="r" b="b"/>
              <a:pathLst>
                <a:path w="527" h="1052" extrusionOk="0">
                  <a:moveTo>
                    <a:pt x="1" y="0"/>
                  </a:moveTo>
                  <a:lnTo>
                    <a:pt x="1" y="1052"/>
                  </a:lnTo>
                  <a:lnTo>
                    <a:pt x="527" y="1052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7" name="Google Shape;1687;p66"/>
            <p:cNvSpPr/>
            <p:nvPr/>
          </p:nvSpPr>
          <p:spPr>
            <a:xfrm>
              <a:off x="3678800" y="3270050"/>
              <a:ext cx="13175" cy="26325"/>
            </a:xfrm>
            <a:custGeom>
              <a:avLst/>
              <a:gdLst/>
              <a:ahLst/>
              <a:cxnLst/>
              <a:rect l="l" t="t" r="r" b="b"/>
              <a:pathLst>
                <a:path w="527" h="1053" extrusionOk="0">
                  <a:moveTo>
                    <a:pt x="1" y="1"/>
                  </a:moveTo>
                  <a:lnTo>
                    <a:pt x="1" y="1052"/>
                  </a:lnTo>
                  <a:lnTo>
                    <a:pt x="527" y="1052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8" name="Google Shape;1688;p66"/>
            <p:cNvSpPr/>
            <p:nvPr/>
          </p:nvSpPr>
          <p:spPr>
            <a:xfrm>
              <a:off x="3563800" y="3183400"/>
              <a:ext cx="39450" cy="9475"/>
            </a:xfrm>
            <a:custGeom>
              <a:avLst/>
              <a:gdLst/>
              <a:ahLst/>
              <a:cxnLst/>
              <a:rect l="l" t="t" r="r" b="b"/>
              <a:pathLst>
                <a:path w="1578" h="379" extrusionOk="0">
                  <a:moveTo>
                    <a:pt x="1" y="0"/>
                  </a:moveTo>
                  <a:lnTo>
                    <a:pt x="1" y="378"/>
                  </a:lnTo>
                  <a:lnTo>
                    <a:pt x="1578" y="378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9" name="Google Shape;1689;p66"/>
            <p:cNvSpPr/>
            <p:nvPr/>
          </p:nvSpPr>
          <p:spPr>
            <a:xfrm>
              <a:off x="3563800" y="3206800"/>
              <a:ext cx="76425" cy="9900"/>
            </a:xfrm>
            <a:custGeom>
              <a:avLst/>
              <a:gdLst/>
              <a:ahLst/>
              <a:cxnLst/>
              <a:rect l="l" t="t" r="r" b="b"/>
              <a:pathLst>
                <a:path w="3057" h="396" extrusionOk="0">
                  <a:moveTo>
                    <a:pt x="3057" y="1"/>
                  </a:moveTo>
                  <a:lnTo>
                    <a:pt x="1" y="17"/>
                  </a:lnTo>
                  <a:lnTo>
                    <a:pt x="1" y="395"/>
                  </a:lnTo>
                  <a:lnTo>
                    <a:pt x="3057" y="395"/>
                  </a:lnTo>
                  <a:lnTo>
                    <a:pt x="30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0" name="Google Shape;1690;p66"/>
            <p:cNvSpPr/>
            <p:nvPr/>
          </p:nvSpPr>
          <p:spPr>
            <a:xfrm>
              <a:off x="3563800" y="3230625"/>
              <a:ext cx="76425" cy="9875"/>
            </a:xfrm>
            <a:custGeom>
              <a:avLst/>
              <a:gdLst/>
              <a:ahLst/>
              <a:cxnLst/>
              <a:rect l="l" t="t" r="r" b="b"/>
              <a:pathLst>
                <a:path w="3057" h="395" extrusionOk="0">
                  <a:moveTo>
                    <a:pt x="1" y="1"/>
                  </a:moveTo>
                  <a:lnTo>
                    <a:pt x="1" y="395"/>
                  </a:lnTo>
                  <a:lnTo>
                    <a:pt x="3057" y="395"/>
                  </a:lnTo>
                  <a:lnTo>
                    <a:pt x="30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1" name="Google Shape;1691;p66"/>
            <p:cNvSpPr/>
            <p:nvPr/>
          </p:nvSpPr>
          <p:spPr>
            <a:xfrm>
              <a:off x="3734675" y="3146425"/>
              <a:ext cx="39850" cy="9475"/>
            </a:xfrm>
            <a:custGeom>
              <a:avLst/>
              <a:gdLst/>
              <a:ahLst/>
              <a:cxnLst/>
              <a:rect l="l" t="t" r="r" b="b"/>
              <a:pathLst>
                <a:path w="1594" h="379" extrusionOk="0">
                  <a:moveTo>
                    <a:pt x="0" y="1"/>
                  </a:moveTo>
                  <a:lnTo>
                    <a:pt x="0" y="379"/>
                  </a:lnTo>
                  <a:lnTo>
                    <a:pt x="1594" y="37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2" name="Google Shape;1692;p66"/>
            <p:cNvSpPr/>
            <p:nvPr/>
          </p:nvSpPr>
          <p:spPr>
            <a:xfrm>
              <a:off x="3734675" y="3169850"/>
              <a:ext cx="76825" cy="9875"/>
            </a:xfrm>
            <a:custGeom>
              <a:avLst/>
              <a:gdLst/>
              <a:ahLst/>
              <a:cxnLst/>
              <a:rect l="l" t="t" r="r" b="b"/>
              <a:pathLst>
                <a:path w="3073" h="395" extrusionOk="0">
                  <a:moveTo>
                    <a:pt x="0" y="0"/>
                  </a:moveTo>
                  <a:lnTo>
                    <a:pt x="0" y="394"/>
                  </a:lnTo>
                  <a:lnTo>
                    <a:pt x="3072" y="394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3" name="Google Shape;1693;p66"/>
            <p:cNvSpPr/>
            <p:nvPr/>
          </p:nvSpPr>
          <p:spPr>
            <a:xfrm>
              <a:off x="3735075" y="3193675"/>
              <a:ext cx="76425" cy="9875"/>
            </a:xfrm>
            <a:custGeom>
              <a:avLst/>
              <a:gdLst/>
              <a:ahLst/>
              <a:cxnLst/>
              <a:rect l="l" t="t" r="r" b="b"/>
              <a:pathLst>
                <a:path w="3057" h="395" extrusionOk="0">
                  <a:moveTo>
                    <a:pt x="1" y="0"/>
                  </a:moveTo>
                  <a:lnTo>
                    <a:pt x="1" y="394"/>
                  </a:lnTo>
                  <a:lnTo>
                    <a:pt x="3056" y="394"/>
                  </a:lnTo>
                  <a:lnTo>
                    <a:pt x="30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4" name="Google Shape;1694;p66"/>
            <p:cNvSpPr/>
            <p:nvPr/>
          </p:nvSpPr>
          <p:spPr>
            <a:xfrm>
              <a:off x="3734250" y="3230225"/>
              <a:ext cx="9075" cy="47650"/>
            </a:xfrm>
            <a:custGeom>
              <a:avLst/>
              <a:gdLst/>
              <a:ahLst/>
              <a:cxnLst/>
              <a:rect l="l" t="t" r="r" b="b"/>
              <a:pathLst>
                <a:path w="363" h="1906" extrusionOk="0">
                  <a:moveTo>
                    <a:pt x="1" y="0"/>
                  </a:moveTo>
                  <a:lnTo>
                    <a:pt x="1" y="1906"/>
                  </a:lnTo>
                  <a:lnTo>
                    <a:pt x="362" y="1906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5" name="Google Shape;1695;p66"/>
            <p:cNvSpPr/>
            <p:nvPr/>
          </p:nvSpPr>
          <p:spPr>
            <a:xfrm>
              <a:off x="3747000" y="3230225"/>
              <a:ext cx="4525" cy="47650"/>
            </a:xfrm>
            <a:custGeom>
              <a:avLst/>
              <a:gdLst/>
              <a:ahLst/>
              <a:cxnLst/>
              <a:rect l="l" t="t" r="r" b="b"/>
              <a:pathLst>
                <a:path w="181" h="1906" extrusionOk="0">
                  <a:moveTo>
                    <a:pt x="0" y="0"/>
                  </a:moveTo>
                  <a:lnTo>
                    <a:pt x="0" y="1906"/>
                  </a:lnTo>
                  <a:lnTo>
                    <a:pt x="181" y="190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6" name="Google Shape;1696;p66"/>
            <p:cNvSpPr/>
            <p:nvPr/>
          </p:nvSpPr>
          <p:spPr>
            <a:xfrm>
              <a:off x="3755625" y="3230225"/>
              <a:ext cx="9050" cy="47650"/>
            </a:xfrm>
            <a:custGeom>
              <a:avLst/>
              <a:gdLst/>
              <a:ahLst/>
              <a:cxnLst/>
              <a:rect l="l" t="t" r="r" b="b"/>
              <a:pathLst>
                <a:path w="362" h="1906" extrusionOk="0">
                  <a:moveTo>
                    <a:pt x="0" y="0"/>
                  </a:moveTo>
                  <a:lnTo>
                    <a:pt x="0" y="1906"/>
                  </a:lnTo>
                  <a:lnTo>
                    <a:pt x="361" y="1906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7" name="Google Shape;1697;p66"/>
            <p:cNvSpPr/>
            <p:nvPr/>
          </p:nvSpPr>
          <p:spPr>
            <a:xfrm>
              <a:off x="3768350" y="3230225"/>
              <a:ext cx="4950" cy="47650"/>
            </a:xfrm>
            <a:custGeom>
              <a:avLst/>
              <a:gdLst/>
              <a:ahLst/>
              <a:cxnLst/>
              <a:rect l="l" t="t" r="r" b="b"/>
              <a:pathLst>
                <a:path w="198" h="1906" extrusionOk="0">
                  <a:moveTo>
                    <a:pt x="0" y="0"/>
                  </a:moveTo>
                  <a:lnTo>
                    <a:pt x="0" y="1906"/>
                  </a:lnTo>
                  <a:lnTo>
                    <a:pt x="198" y="190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8" name="Google Shape;1698;p66"/>
            <p:cNvSpPr/>
            <p:nvPr/>
          </p:nvSpPr>
          <p:spPr>
            <a:xfrm>
              <a:off x="3776975" y="3230225"/>
              <a:ext cx="9050" cy="47650"/>
            </a:xfrm>
            <a:custGeom>
              <a:avLst/>
              <a:gdLst/>
              <a:ahLst/>
              <a:cxnLst/>
              <a:rect l="l" t="t" r="r" b="b"/>
              <a:pathLst>
                <a:path w="362" h="1906" extrusionOk="0">
                  <a:moveTo>
                    <a:pt x="0" y="0"/>
                  </a:moveTo>
                  <a:lnTo>
                    <a:pt x="0" y="1906"/>
                  </a:lnTo>
                  <a:lnTo>
                    <a:pt x="362" y="1906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9" name="Google Shape;1699;p66"/>
            <p:cNvSpPr/>
            <p:nvPr/>
          </p:nvSpPr>
          <p:spPr>
            <a:xfrm>
              <a:off x="3790125" y="3230225"/>
              <a:ext cx="4525" cy="47650"/>
            </a:xfrm>
            <a:custGeom>
              <a:avLst/>
              <a:gdLst/>
              <a:ahLst/>
              <a:cxnLst/>
              <a:rect l="l" t="t" r="r" b="b"/>
              <a:pathLst>
                <a:path w="181" h="1906" extrusionOk="0">
                  <a:moveTo>
                    <a:pt x="0" y="0"/>
                  </a:moveTo>
                  <a:lnTo>
                    <a:pt x="0" y="1906"/>
                  </a:lnTo>
                  <a:lnTo>
                    <a:pt x="181" y="190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00" name="Google Shape;1700;p66"/>
          <p:cNvGrpSpPr/>
          <p:nvPr/>
        </p:nvGrpSpPr>
        <p:grpSpPr>
          <a:xfrm>
            <a:off x="9410196" y="1757553"/>
            <a:ext cx="2563065" cy="2302136"/>
            <a:chOff x="4766150" y="2833450"/>
            <a:chExt cx="1287625" cy="1327900"/>
          </a:xfrm>
        </p:grpSpPr>
        <p:sp>
          <p:nvSpPr>
            <p:cNvPr id="1701" name="Google Shape;1701;p66"/>
            <p:cNvSpPr/>
            <p:nvPr/>
          </p:nvSpPr>
          <p:spPr>
            <a:xfrm>
              <a:off x="4766150" y="2833450"/>
              <a:ext cx="1287625" cy="1327900"/>
            </a:xfrm>
            <a:custGeom>
              <a:avLst/>
              <a:gdLst/>
              <a:ahLst/>
              <a:cxnLst/>
              <a:rect l="l" t="t" r="r" b="b"/>
              <a:pathLst>
                <a:path w="51505" h="53116" extrusionOk="0">
                  <a:moveTo>
                    <a:pt x="26024" y="1"/>
                  </a:moveTo>
                  <a:cubicBezTo>
                    <a:pt x="26024" y="1"/>
                    <a:pt x="22229" y="2252"/>
                    <a:pt x="22179" y="6359"/>
                  </a:cubicBezTo>
                  <a:lnTo>
                    <a:pt x="22097" y="17153"/>
                  </a:lnTo>
                  <a:lnTo>
                    <a:pt x="18877" y="18796"/>
                  </a:lnTo>
                  <a:cubicBezTo>
                    <a:pt x="18877" y="18303"/>
                    <a:pt x="18483" y="17892"/>
                    <a:pt x="17990" y="17892"/>
                  </a:cubicBezTo>
                  <a:lnTo>
                    <a:pt x="16216" y="17876"/>
                  </a:lnTo>
                  <a:cubicBezTo>
                    <a:pt x="15723" y="17876"/>
                    <a:pt x="15312" y="18270"/>
                    <a:pt x="15312" y="18746"/>
                  </a:cubicBezTo>
                  <a:lnTo>
                    <a:pt x="15296" y="20603"/>
                  </a:lnTo>
                  <a:lnTo>
                    <a:pt x="9825" y="23396"/>
                  </a:lnTo>
                  <a:lnTo>
                    <a:pt x="9825" y="23100"/>
                  </a:lnTo>
                  <a:cubicBezTo>
                    <a:pt x="9825" y="22607"/>
                    <a:pt x="9430" y="22213"/>
                    <a:pt x="8938" y="22196"/>
                  </a:cubicBezTo>
                  <a:lnTo>
                    <a:pt x="7163" y="22180"/>
                  </a:lnTo>
                  <a:cubicBezTo>
                    <a:pt x="6670" y="22180"/>
                    <a:pt x="6260" y="22574"/>
                    <a:pt x="6260" y="23067"/>
                  </a:cubicBezTo>
                  <a:lnTo>
                    <a:pt x="6243" y="25203"/>
                  </a:lnTo>
                  <a:lnTo>
                    <a:pt x="33" y="28341"/>
                  </a:lnTo>
                  <a:lnTo>
                    <a:pt x="0" y="33335"/>
                  </a:lnTo>
                  <a:lnTo>
                    <a:pt x="18171" y="29573"/>
                  </a:lnTo>
                  <a:lnTo>
                    <a:pt x="21949" y="31084"/>
                  </a:lnTo>
                  <a:lnTo>
                    <a:pt x="21933" y="35422"/>
                  </a:lnTo>
                  <a:cubicBezTo>
                    <a:pt x="21933" y="35422"/>
                    <a:pt x="22015" y="38757"/>
                    <a:pt x="22393" y="42568"/>
                  </a:cubicBezTo>
                  <a:lnTo>
                    <a:pt x="14589" y="47102"/>
                  </a:lnTo>
                  <a:lnTo>
                    <a:pt x="14556" y="49945"/>
                  </a:lnTo>
                  <a:lnTo>
                    <a:pt x="23871" y="48581"/>
                  </a:lnTo>
                  <a:cubicBezTo>
                    <a:pt x="24299" y="50651"/>
                    <a:pt x="24874" y="52360"/>
                    <a:pt x="25596" y="53115"/>
                  </a:cubicBezTo>
                  <a:cubicBezTo>
                    <a:pt x="26352" y="52376"/>
                    <a:pt x="26944" y="50667"/>
                    <a:pt x="27404" y="48614"/>
                  </a:cubicBezTo>
                  <a:lnTo>
                    <a:pt x="36587" y="50142"/>
                  </a:lnTo>
                  <a:lnTo>
                    <a:pt x="36620" y="47283"/>
                  </a:lnTo>
                  <a:lnTo>
                    <a:pt x="28899" y="42617"/>
                  </a:lnTo>
                  <a:cubicBezTo>
                    <a:pt x="29342" y="38822"/>
                    <a:pt x="29490" y="35487"/>
                    <a:pt x="29490" y="35487"/>
                  </a:cubicBezTo>
                  <a:lnTo>
                    <a:pt x="29539" y="31150"/>
                  </a:lnTo>
                  <a:lnTo>
                    <a:pt x="33351" y="29704"/>
                  </a:lnTo>
                  <a:lnTo>
                    <a:pt x="51455" y="33779"/>
                  </a:lnTo>
                  <a:lnTo>
                    <a:pt x="51505" y="28801"/>
                  </a:lnTo>
                  <a:lnTo>
                    <a:pt x="45360" y="25548"/>
                  </a:lnTo>
                  <a:lnTo>
                    <a:pt x="45377" y="23412"/>
                  </a:lnTo>
                  <a:cubicBezTo>
                    <a:pt x="45377" y="22919"/>
                    <a:pt x="44982" y="22508"/>
                    <a:pt x="44490" y="22508"/>
                  </a:cubicBezTo>
                  <a:lnTo>
                    <a:pt x="42715" y="22492"/>
                  </a:lnTo>
                  <a:cubicBezTo>
                    <a:pt x="42222" y="22492"/>
                    <a:pt x="41828" y="22886"/>
                    <a:pt x="41828" y="23379"/>
                  </a:cubicBezTo>
                  <a:lnTo>
                    <a:pt x="41828" y="23658"/>
                  </a:lnTo>
                  <a:lnTo>
                    <a:pt x="36390" y="20783"/>
                  </a:lnTo>
                  <a:lnTo>
                    <a:pt x="36407" y="18943"/>
                  </a:lnTo>
                  <a:cubicBezTo>
                    <a:pt x="36407" y="18451"/>
                    <a:pt x="36012" y="18056"/>
                    <a:pt x="35519" y="18040"/>
                  </a:cubicBezTo>
                  <a:lnTo>
                    <a:pt x="33745" y="18023"/>
                  </a:lnTo>
                  <a:cubicBezTo>
                    <a:pt x="33252" y="18023"/>
                    <a:pt x="32858" y="18418"/>
                    <a:pt x="32858" y="18911"/>
                  </a:cubicBezTo>
                  <a:lnTo>
                    <a:pt x="29671" y="17218"/>
                  </a:lnTo>
                  <a:lnTo>
                    <a:pt x="29753" y="6425"/>
                  </a:lnTo>
                  <a:cubicBezTo>
                    <a:pt x="29802" y="2317"/>
                    <a:pt x="26024" y="1"/>
                    <a:pt x="260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702" name="Google Shape;1702;p66"/>
            <p:cNvSpPr/>
            <p:nvPr/>
          </p:nvSpPr>
          <p:spPr>
            <a:xfrm>
              <a:off x="5451650" y="3898875"/>
              <a:ext cx="63675" cy="154875"/>
            </a:xfrm>
            <a:custGeom>
              <a:avLst/>
              <a:gdLst/>
              <a:ahLst/>
              <a:cxnLst/>
              <a:rect l="l" t="t" r="r" b="b"/>
              <a:pathLst>
                <a:path w="2547" h="6195" extrusionOk="0">
                  <a:moveTo>
                    <a:pt x="1495" y="0"/>
                  </a:moveTo>
                  <a:cubicBezTo>
                    <a:pt x="1495" y="0"/>
                    <a:pt x="789" y="4173"/>
                    <a:pt x="0" y="5997"/>
                  </a:cubicBezTo>
                  <a:lnTo>
                    <a:pt x="1281" y="6194"/>
                  </a:lnTo>
                  <a:cubicBezTo>
                    <a:pt x="1824" y="4370"/>
                    <a:pt x="2251" y="2514"/>
                    <a:pt x="2547" y="641"/>
                  </a:cubicBezTo>
                  <a:lnTo>
                    <a:pt x="1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3" name="Google Shape;1703;p66"/>
            <p:cNvSpPr/>
            <p:nvPr/>
          </p:nvSpPr>
          <p:spPr>
            <a:xfrm>
              <a:off x="5299250" y="3897650"/>
              <a:ext cx="64100" cy="155275"/>
            </a:xfrm>
            <a:custGeom>
              <a:avLst/>
              <a:gdLst/>
              <a:ahLst/>
              <a:cxnLst/>
              <a:rect l="l" t="t" r="r" b="b"/>
              <a:pathLst>
                <a:path w="2564" h="6211" extrusionOk="0">
                  <a:moveTo>
                    <a:pt x="1069" y="0"/>
                  </a:moveTo>
                  <a:lnTo>
                    <a:pt x="1" y="608"/>
                  </a:lnTo>
                  <a:cubicBezTo>
                    <a:pt x="247" y="2530"/>
                    <a:pt x="855" y="4863"/>
                    <a:pt x="1217" y="6210"/>
                  </a:cubicBezTo>
                  <a:lnTo>
                    <a:pt x="2564" y="6013"/>
                  </a:lnTo>
                  <a:cubicBezTo>
                    <a:pt x="1808" y="4173"/>
                    <a:pt x="1069" y="0"/>
                    <a:pt x="1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4" name="Google Shape;1704;p66"/>
            <p:cNvSpPr/>
            <p:nvPr/>
          </p:nvSpPr>
          <p:spPr>
            <a:xfrm>
              <a:off x="5504625" y="3263900"/>
              <a:ext cx="43150" cy="348325"/>
            </a:xfrm>
            <a:custGeom>
              <a:avLst/>
              <a:gdLst/>
              <a:ahLst/>
              <a:cxnLst/>
              <a:rect l="l" t="t" r="r" b="b"/>
              <a:pathLst>
                <a:path w="1726" h="13933" extrusionOk="0">
                  <a:moveTo>
                    <a:pt x="115" y="0"/>
                  </a:moveTo>
                  <a:lnTo>
                    <a:pt x="0" y="13932"/>
                  </a:lnTo>
                  <a:lnTo>
                    <a:pt x="1610" y="13324"/>
                  </a:lnTo>
                  <a:lnTo>
                    <a:pt x="1725" y="855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2F2F2">
                <a:alpha val="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5" name="Google Shape;1705;p66"/>
            <p:cNvSpPr/>
            <p:nvPr/>
          </p:nvSpPr>
          <p:spPr>
            <a:xfrm>
              <a:off x="5275025" y="3262675"/>
              <a:ext cx="43150" cy="347900"/>
            </a:xfrm>
            <a:custGeom>
              <a:avLst/>
              <a:gdLst/>
              <a:ahLst/>
              <a:cxnLst/>
              <a:rect l="l" t="t" r="r" b="b"/>
              <a:pathLst>
                <a:path w="1726" h="13916" extrusionOk="0">
                  <a:moveTo>
                    <a:pt x="1726" y="0"/>
                  </a:moveTo>
                  <a:lnTo>
                    <a:pt x="116" y="805"/>
                  </a:lnTo>
                  <a:lnTo>
                    <a:pt x="1" y="13275"/>
                  </a:lnTo>
                  <a:lnTo>
                    <a:pt x="1594" y="13915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F2F2F2">
                <a:alpha val="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6" name="Google Shape;1706;p66"/>
            <p:cNvSpPr/>
            <p:nvPr/>
          </p:nvSpPr>
          <p:spPr>
            <a:xfrm>
              <a:off x="5544875" y="3508675"/>
              <a:ext cx="508075" cy="169250"/>
            </a:xfrm>
            <a:custGeom>
              <a:avLst/>
              <a:gdLst/>
              <a:ahLst/>
              <a:cxnLst/>
              <a:rect l="l" t="t" r="r" b="b"/>
              <a:pathLst>
                <a:path w="20323" h="6770" extrusionOk="0">
                  <a:moveTo>
                    <a:pt x="33" y="1"/>
                  </a:moveTo>
                  <a:lnTo>
                    <a:pt x="0" y="3533"/>
                  </a:lnTo>
                  <a:lnTo>
                    <a:pt x="0" y="3533"/>
                  </a:lnTo>
                  <a:lnTo>
                    <a:pt x="2202" y="2695"/>
                  </a:lnTo>
                  <a:lnTo>
                    <a:pt x="20306" y="6770"/>
                  </a:lnTo>
                  <a:lnTo>
                    <a:pt x="20323" y="4568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7" name="Google Shape;1707;p66"/>
            <p:cNvSpPr/>
            <p:nvPr/>
          </p:nvSpPr>
          <p:spPr>
            <a:xfrm>
              <a:off x="4766150" y="3506225"/>
              <a:ext cx="509725" cy="160625"/>
            </a:xfrm>
            <a:custGeom>
              <a:avLst/>
              <a:gdLst/>
              <a:ahLst/>
              <a:cxnLst/>
              <a:rect l="l" t="t" r="r" b="b"/>
              <a:pathLst>
                <a:path w="20389" h="6425" extrusionOk="0">
                  <a:moveTo>
                    <a:pt x="20389" y="0"/>
                  </a:moveTo>
                  <a:lnTo>
                    <a:pt x="17" y="4206"/>
                  </a:lnTo>
                  <a:lnTo>
                    <a:pt x="0" y="6424"/>
                  </a:lnTo>
                  <a:lnTo>
                    <a:pt x="18187" y="2662"/>
                  </a:lnTo>
                  <a:lnTo>
                    <a:pt x="20356" y="3533"/>
                  </a:lnTo>
                  <a:lnTo>
                    <a:pt x="20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8" name="Google Shape;1708;p66"/>
            <p:cNvSpPr/>
            <p:nvPr/>
          </p:nvSpPr>
          <p:spPr>
            <a:xfrm>
              <a:off x="5130450" y="4031525"/>
              <a:ext cx="199225" cy="50550"/>
            </a:xfrm>
            <a:custGeom>
              <a:avLst/>
              <a:gdLst/>
              <a:ahLst/>
              <a:cxnLst/>
              <a:rect l="l" t="t" r="r" b="b"/>
              <a:pathLst>
                <a:path w="7969" h="2022" extrusionOk="0">
                  <a:moveTo>
                    <a:pt x="7755" y="1"/>
                  </a:moveTo>
                  <a:lnTo>
                    <a:pt x="1" y="1134"/>
                  </a:lnTo>
                  <a:lnTo>
                    <a:pt x="1" y="2022"/>
                  </a:lnTo>
                  <a:lnTo>
                    <a:pt x="7969" y="855"/>
                  </a:lnTo>
                  <a:cubicBezTo>
                    <a:pt x="7903" y="609"/>
                    <a:pt x="7821" y="313"/>
                    <a:pt x="7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9" name="Google Shape;1709;p66"/>
            <p:cNvSpPr/>
            <p:nvPr/>
          </p:nvSpPr>
          <p:spPr>
            <a:xfrm>
              <a:off x="5587575" y="3284425"/>
              <a:ext cx="313000" cy="187725"/>
            </a:xfrm>
            <a:custGeom>
              <a:avLst/>
              <a:gdLst/>
              <a:ahLst/>
              <a:cxnLst/>
              <a:rect l="l" t="t" r="r" b="b"/>
              <a:pathLst>
                <a:path w="12520" h="7509" extrusionOk="0">
                  <a:moveTo>
                    <a:pt x="858" y="0"/>
                  </a:moveTo>
                  <a:cubicBezTo>
                    <a:pt x="380" y="0"/>
                    <a:pt x="1" y="389"/>
                    <a:pt x="1" y="872"/>
                  </a:cubicBezTo>
                  <a:lnTo>
                    <a:pt x="3533" y="2747"/>
                  </a:lnTo>
                  <a:lnTo>
                    <a:pt x="3533" y="2747"/>
                  </a:lnTo>
                  <a:lnTo>
                    <a:pt x="3550" y="904"/>
                  </a:lnTo>
                  <a:cubicBezTo>
                    <a:pt x="3550" y="412"/>
                    <a:pt x="3155" y="17"/>
                    <a:pt x="2662" y="17"/>
                  </a:cubicBezTo>
                  <a:lnTo>
                    <a:pt x="888" y="1"/>
                  </a:lnTo>
                  <a:cubicBezTo>
                    <a:pt x="878" y="0"/>
                    <a:pt x="868" y="0"/>
                    <a:pt x="858" y="0"/>
                  </a:cubicBezTo>
                  <a:close/>
                  <a:moveTo>
                    <a:pt x="3533" y="2747"/>
                  </a:moveTo>
                  <a:lnTo>
                    <a:pt x="3533" y="2761"/>
                  </a:lnTo>
                  <a:lnTo>
                    <a:pt x="8971" y="5636"/>
                  </a:lnTo>
                  <a:lnTo>
                    <a:pt x="8971" y="5634"/>
                  </a:lnTo>
                  <a:lnTo>
                    <a:pt x="8971" y="5634"/>
                  </a:lnTo>
                  <a:lnTo>
                    <a:pt x="3533" y="2747"/>
                  </a:lnTo>
                  <a:close/>
                  <a:moveTo>
                    <a:pt x="9858" y="4453"/>
                  </a:moveTo>
                  <a:cubicBezTo>
                    <a:pt x="9365" y="4453"/>
                    <a:pt x="8971" y="4847"/>
                    <a:pt x="8971" y="5340"/>
                  </a:cubicBezTo>
                  <a:lnTo>
                    <a:pt x="8971" y="5634"/>
                  </a:lnTo>
                  <a:lnTo>
                    <a:pt x="8971" y="5634"/>
                  </a:lnTo>
                  <a:lnTo>
                    <a:pt x="12503" y="7509"/>
                  </a:lnTo>
                  <a:lnTo>
                    <a:pt x="12520" y="5373"/>
                  </a:lnTo>
                  <a:cubicBezTo>
                    <a:pt x="12520" y="4880"/>
                    <a:pt x="12125" y="4486"/>
                    <a:pt x="11633" y="4469"/>
                  </a:cubicBezTo>
                  <a:lnTo>
                    <a:pt x="9858" y="44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0" name="Google Shape;1710;p66"/>
            <p:cNvSpPr/>
            <p:nvPr/>
          </p:nvSpPr>
          <p:spPr>
            <a:xfrm>
              <a:off x="4922225" y="3280325"/>
              <a:ext cx="315875" cy="183200"/>
            </a:xfrm>
            <a:custGeom>
              <a:avLst/>
              <a:gdLst/>
              <a:ahLst/>
              <a:cxnLst/>
              <a:rect l="l" t="t" r="r" b="b"/>
              <a:pathLst>
                <a:path w="12635" h="7328" extrusionOk="0">
                  <a:moveTo>
                    <a:pt x="9973" y="1"/>
                  </a:moveTo>
                  <a:cubicBezTo>
                    <a:pt x="9480" y="1"/>
                    <a:pt x="9069" y="395"/>
                    <a:pt x="9069" y="888"/>
                  </a:cubicBezTo>
                  <a:lnTo>
                    <a:pt x="9053" y="2728"/>
                  </a:lnTo>
                  <a:lnTo>
                    <a:pt x="6317" y="4124"/>
                  </a:lnTo>
                  <a:lnTo>
                    <a:pt x="6317" y="4124"/>
                  </a:lnTo>
                  <a:lnTo>
                    <a:pt x="12634" y="921"/>
                  </a:lnTo>
                  <a:cubicBezTo>
                    <a:pt x="12634" y="428"/>
                    <a:pt x="12240" y="17"/>
                    <a:pt x="11747" y="17"/>
                  </a:cubicBezTo>
                  <a:lnTo>
                    <a:pt x="9973" y="1"/>
                  </a:lnTo>
                  <a:close/>
                  <a:moveTo>
                    <a:pt x="6317" y="4124"/>
                  </a:moveTo>
                  <a:lnTo>
                    <a:pt x="3582" y="5511"/>
                  </a:lnTo>
                  <a:lnTo>
                    <a:pt x="3582" y="5511"/>
                  </a:lnTo>
                  <a:lnTo>
                    <a:pt x="3582" y="5521"/>
                  </a:lnTo>
                  <a:lnTo>
                    <a:pt x="6317" y="4124"/>
                  </a:lnTo>
                  <a:close/>
                  <a:moveTo>
                    <a:pt x="920" y="4305"/>
                  </a:moveTo>
                  <a:cubicBezTo>
                    <a:pt x="427" y="4305"/>
                    <a:pt x="17" y="4699"/>
                    <a:pt x="17" y="5192"/>
                  </a:cubicBezTo>
                  <a:lnTo>
                    <a:pt x="0" y="7328"/>
                  </a:lnTo>
                  <a:lnTo>
                    <a:pt x="3582" y="5511"/>
                  </a:lnTo>
                  <a:lnTo>
                    <a:pt x="3582" y="5511"/>
                  </a:lnTo>
                  <a:lnTo>
                    <a:pt x="3582" y="5225"/>
                  </a:lnTo>
                  <a:cubicBezTo>
                    <a:pt x="3582" y="4732"/>
                    <a:pt x="3187" y="4338"/>
                    <a:pt x="2695" y="4321"/>
                  </a:cubicBezTo>
                  <a:lnTo>
                    <a:pt x="920" y="43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1" name="Google Shape;1711;p66"/>
            <p:cNvSpPr/>
            <p:nvPr/>
          </p:nvSpPr>
          <p:spPr>
            <a:xfrm>
              <a:off x="5482850" y="4033175"/>
              <a:ext cx="199225" cy="53825"/>
            </a:xfrm>
            <a:custGeom>
              <a:avLst/>
              <a:gdLst/>
              <a:ahLst/>
              <a:cxnLst/>
              <a:rect l="l" t="t" r="r" b="b"/>
              <a:pathLst>
                <a:path w="7969" h="2153" extrusionOk="0">
                  <a:moveTo>
                    <a:pt x="264" y="1"/>
                  </a:moveTo>
                  <a:cubicBezTo>
                    <a:pt x="181" y="313"/>
                    <a:pt x="99" y="592"/>
                    <a:pt x="33" y="822"/>
                  </a:cubicBezTo>
                  <a:lnTo>
                    <a:pt x="1" y="822"/>
                  </a:lnTo>
                  <a:lnTo>
                    <a:pt x="7969" y="2153"/>
                  </a:lnTo>
                  <a:lnTo>
                    <a:pt x="7969" y="1266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2" name="Google Shape;1712;p66"/>
            <p:cNvSpPr/>
            <p:nvPr/>
          </p:nvSpPr>
          <p:spPr>
            <a:xfrm>
              <a:off x="5451650" y="4028250"/>
              <a:ext cx="37800" cy="25500"/>
            </a:xfrm>
            <a:custGeom>
              <a:avLst/>
              <a:gdLst/>
              <a:ahLst/>
              <a:cxnLst/>
              <a:rect l="l" t="t" r="r" b="b"/>
              <a:pathLst>
                <a:path w="1512" h="1020" extrusionOk="0">
                  <a:moveTo>
                    <a:pt x="312" y="0"/>
                  </a:moveTo>
                  <a:cubicBezTo>
                    <a:pt x="214" y="296"/>
                    <a:pt x="99" y="575"/>
                    <a:pt x="0" y="822"/>
                  </a:cubicBezTo>
                  <a:lnTo>
                    <a:pt x="1281" y="1019"/>
                  </a:lnTo>
                  <a:cubicBezTo>
                    <a:pt x="1347" y="789"/>
                    <a:pt x="1429" y="510"/>
                    <a:pt x="1512" y="198"/>
                  </a:cubicBezTo>
                  <a:lnTo>
                    <a:pt x="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3" name="Google Shape;1713;p66"/>
            <p:cNvSpPr/>
            <p:nvPr/>
          </p:nvSpPr>
          <p:spPr>
            <a:xfrm>
              <a:off x="5324325" y="4027425"/>
              <a:ext cx="39025" cy="25500"/>
            </a:xfrm>
            <a:custGeom>
              <a:avLst/>
              <a:gdLst/>
              <a:ahLst/>
              <a:cxnLst/>
              <a:rect l="l" t="t" r="r" b="b"/>
              <a:pathLst>
                <a:path w="1561" h="1020" extrusionOk="0">
                  <a:moveTo>
                    <a:pt x="1265" y="1"/>
                  </a:moveTo>
                  <a:lnTo>
                    <a:pt x="0" y="165"/>
                  </a:lnTo>
                  <a:cubicBezTo>
                    <a:pt x="66" y="477"/>
                    <a:pt x="148" y="773"/>
                    <a:pt x="214" y="1019"/>
                  </a:cubicBezTo>
                  <a:lnTo>
                    <a:pt x="1561" y="822"/>
                  </a:lnTo>
                  <a:cubicBezTo>
                    <a:pt x="1462" y="576"/>
                    <a:pt x="1347" y="296"/>
                    <a:pt x="12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4" name="Google Shape;1714;p66"/>
            <p:cNvSpPr/>
            <p:nvPr/>
          </p:nvSpPr>
          <p:spPr>
            <a:xfrm>
              <a:off x="5504625" y="3499650"/>
              <a:ext cx="41100" cy="112575"/>
            </a:xfrm>
            <a:custGeom>
              <a:avLst/>
              <a:gdLst/>
              <a:ahLst/>
              <a:cxnLst/>
              <a:rect l="l" t="t" r="r" b="b"/>
              <a:pathLst>
                <a:path w="1644" h="4503" extrusionOk="0">
                  <a:moveTo>
                    <a:pt x="33" y="1"/>
                  </a:moveTo>
                  <a:lnTo>
                    <a:pt x="0" y="4502"/>
                  </a:lnTo>
                  <a:lnTo>
                    <a:pt x="0" y="4502"/>
                  </a:lnTo>
                  <a:lnTo>
                    <a:pt x="1610" y="3894"/>
                  </a:lnTo>
                  <a:lnTo>
                    <a:pt x="1643" y="36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5" name="Google Shape;1715;p66"/>
            <p:cNvSpPr/>
            <p:nvPr/>
          </p:nvSpPr>
          <p:spPr>
            <a:xfrm>
              <a:off x="5275025" y="3498000"/>
              <a:ext cx="41100" cy="112575"/>
            </a:xfrm>
            <a:custGeom>
              <a:avLst/>
              <a:gdLst/>
              <a:ahLst/>
              <a:cxnLst/>
              <a:rect l="l" t="t" r="r" b="b"/>
              <a:pathLst>
                <a:path w="1644" h="4503" extrusionOk="0">
                  <a:moveTo>
                    <a:pt x="1644" y="1"/>
                  </a:moveTo>
                  <a:lnTo>
                    <a:pt x="34" y="329"/>
                  </a:lnTo>
                  <a:lnTo>
                    <a:pt x="34" y="346"/>
                  </a:lnTo>
                  <a:lnTo>
                    <a:pt x="1" y="3862"/>
                  </a:lnTo>
                  <a:lnTo>
                    <a:pt x="1594" y="4502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6" name="Google Shape;1716;p66"/>
            <p:cNvSpPr/>
            <p:nvPr/>
          </p:nvSpPr>
          <p:spPr>
            <a:xfrm>
              <a:off x="5413850" y="2867950"/>
              <a:ext cx="74375" cy="944700"/>
            </a:xfrm>
            <a:custGeom>
              <a:avLst/>
              <a:gdLst/>
              <a:ahLst/>
              <a:cxnLst/>
              <a:rect l="l" t="t" r="r" b="b"/>
              <a:pathLst>
                <a:path w="2975" h="37788" extrusionOk="0">
                  <a:moveTo>
                    <a:pt x="1" y="1"/>
                  </a:moveTo>
                  <a:cubicBezTo>
                    <a:pt x="1" y="1"/>
                    <a:pt x="1709" y="1234"/>
                    <a:pt x="1676" y="5242"/>
                  </a:cubicBezTo>
                  <a:lnTo>
                    <a:pt x="1611" y="13735"/>
                  </a:lnTo>
                  <a:lnTo>
                    <a:pt x="1512" y="24694"/>
                  </a:lnTo>
                  <a:lnTo>
                    <a:pt x="1479" y="28094"/>
                  </a:lnTo>
                  <a:lnTo>
                    <a:pt x="1791" y="37787"/>
                  </a:lnTo>
                  <a:cubicBezTo>
                    <a:pt x="2136" y="34797"/>
                    <a:pt x="2744" y="28111"/>
                    <a:pt x="2744" y="28111"/>
                  </a:cubicBezTo>
                  <a:lnTo>
                    <a:pt x="2777" y="24710"/>
                  </a:lnTo>
                  <a:lnTo>
                    <a:pt x="2876" y="13752"/>
                  </a:lnTo>
                  <a:lnTo>
                    <a:pt x="2941" y="5258"/>
                  </a:lnTo>
                  <a:cubicBezTo>
                    <a:pt x="2974" y="3106"/>
                    <a:pt x="1857" y="1102"/>
                    <a:pt x="1" y="1"/>
                  </a:cubicBezTo>
                  <a:close/>
                </a:path>
              </a:pathLst>
            </a:custGeom>
            <a:solidFill>
              <a:srgbClr val="F2F2F2">
                <a:alpha val="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717" name="Google Shape;1717;p66"/>
            <p:cNvSpPr/>
            <p:nvPr/>
          </p:nvSpPr>
          <p:spPr>
            <a:xfrm>
              <a:off x="5341975" y="2926925"/>
              <a:ext cx="147075" cy="58525"/>
            </a:xfrm>
            <a:custGeom>
              <a:avLst/>
              <a:gdLst/>
              <a:ahLst/>
              <a:cxnLst/>
              <a:rect l="l" t="t" r="r" b="b"/>
              <a:pathLst>
                <a:path w="5883" h="2341" extrusionOk="0">
                  <a:moveTo>
                    <a:pt x="2869" y="1"/>
                  </a:moveTo>
                  <a:cubicBezTo>
                    <a:pt x="2397" y="1"/>
                    <a:pt x="1926" y="46"/>
                    <a:pt x="1463" y="139"/>
                  </a:cubicBezTo>
                  <a:cubicBezTo>
                    <a:pt x="789" y="287"/>
                    <a:pt x="280" y="780"/>
                    <a:pt x="132" y="1437"/>
                  </a:cubicBezTo>
                  <a:cubicBezTo>
                    <a:pt x="66" y="1716"/>
                    <a:pt x="17" y="1996"/>
                    <a:pt x="1" y="2291"/>
                  </a:cubicBezTo>
                  <a:cubicBezTo>
                    <a:pt x="899" y="1765"/>
                    <a:pt x="1900" y="1503"/>
                    <a:pt x="2901" y="1503"/>
                  </a:cubicBezTo>
                  <a:cubicBezTo>
                    <a:pt x="3933" y="1503"/>
                    <a:pt x="4965" y="1782"/>
                    <a:pt x="5882" y="2341"/>
                  </a:cubicBezTo>
                  <a:cubicBezTo>
                    <a:pt x="5866" y="2061"/>
                    <a:pt x="5816" y="1766"/>
                    <a:pt x="5767" y="1486"/>
                  </a:cubicBezTo>
                  <a:cubicBezTo>
                    <a:pt x="5636" y="829"/>
                    <a:pt x="5110" y="320"/>
                    <a:pt x="4469" y="172"/>
                  </a:cubicBezTo>
                  <a:cubicBezTo>
                    <a:pt x="3938" y="59"/>
                    <a:pt x="3402" y="1"/>
                    <a:pt x="2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18" name="Google Shape;1718;p66"/>
          <p:cNvGrpSpPr/>
          <p:nvPr/>
        </p:nvGrpSpPr>
        <p:grpSpPr>
          <a:xfrm>
            <a:off x="956701" y="5516719"/>
            <a:ext cx="541100" cy="584900"/>
            <a:chOff x="3511800" y="2899175"/>
            <a:chExt cx="405825" cy="438675"/>
          </a:xfrm>
        </p:grpSpPr>
        <p:sp>
          <p:nvSpPr>
            <p:cNvPr id="1719" name="Google Shape;1719;p66"/>
            <p:cNvSpPr/>
            <p:nvPr/>
          </p:nvSpPr>
          <p:spPr>
            <a:xfrm>
              <a:off x="3573425" y="3118500"/>
              <a:ext cx="343775" cy="219350"/>
            </a:xfrm>
            <a:custGeom>
              <a:avLst/>
              <a:gdLst/>
              <a:ahLst/>
              <a:cxnLst/>
              <a:rect l="l" t="t" r="r" b="b"/>
              <a:pathLst>
                <a:path w="13751" h="8774" extrusionOk="0">
                  <a:moveTo>
                    <a:pt x="0" y="1"/>
                  </a:moveTo>
                  <a:lnTo>
                    <a:pt x="0" y="6424"/>
                  </a:lnTo>
                  <a:cubicBezTo>
                    <a:pt x="0" y="7722"/>
                    <a:pt x="1051" y="8774"/>
                    <a:pt x="2349" y="8774"/>
                  </a:cubicBezTo>
                  <a:lnTo>
                    <a:pt x="11402" y="8774"/>
                  </a:lnTo>
                  <a:cubicBezTo>
                    <a:pt x="12699" y="8774"/>
                    <a:pt x="13751" y="7722"/>
                    <a:pt x="13751" y="6424"/>
                  </a:cubicBezTo>
                  <a:lnTo>
                    <a:pt x="137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0" name="Google Shape;1720;p66"/>
            <p:cNvSpPr/>
            <p:nvPr/>
          </p:nvSpPr>
          <p:spPr>
            <a:xfrm>
              <a:off x="3573425" y="2899175"/>
              <a:ext cx="343775" cy="219350"/>
            </a:xfrm>
            <a:custGeom>
              <a:avLst/>
              <a:gdLst/>
              <a:ahLst/>
              <a:cxnLst/>
              <a:rect l="l" t="t" r="r" b="b"/>
              <a:pathLst>
                <a:path w="13751" h="8774" extrusionOk="0">
                  <a:moveTo>
                    <a:pt x="2349" y="1"/>
                  </a:moveTo>
                  <a:cubicBezTo>
                    <a:pt x="1051" y="1"/>
                    <a:pt x="0" y="1052"/>
                    <a:pt x="0" y="2350"/>
                  </a:cubicBezTo>
                  <a:lnTo>
                    <a:pt x="0" y="8774"/>
                  </a:lnTo>
                  <a:lnTo>
                    <a:pt x="13751" y="8774"/>
                  </a:lnTo>
                  <a:lnTo>
                    <a:pt x="13751" y="2350"/>
                  </a:lnTo>
                  <a:cubicBezTo>
                    <a:pt x="13751" y="1052"/>
                    <a:pt x="12699" y="1"/>
                    <a:pt x="11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1" name="Google Shape;1721;p66"/>
            <p:cNvSpPr/>
            <p:nvPr/>
          </p:nvSpPr>
          <p:spPr>
            <a:xfrm>
              <a:off x="3511800" y="2899175"/>
              <a:ext cx="405825" cy="219350"/>
            </a:xfrm>
            <a:custGeom>
              <a:avLst/>
              <a:gdLst/>
              <a:ahLst/>
              <a:cxnLst/>
              <a:rect l="l" t="t" r="r" b="b"/>
              <a:pathLst>
                <a:path w="16233" h="8774" extrusionOk="0">
                  <a:moveTo>
                    <a:pt x="2005" y="1"/>
                  </a:moveTo>
                  <a:cubicBezTo>
                    <a:pt x="707" y="1"/>
                    <a:pt x="1" y="1052"/>
                    <a:pt x="411" y="2350"/>
                  </a:cubicBezTo>
                  <a:lnTo>
                    <a:pt x="2465" y="8774"/>
                  </a:lnTo>
                  <a:lnTo>
                    <a:pt x="16232" y="8774"/>
                  </a:lnTo>
                  <a:lnTo>
                    <a:pt x="14162" y="2350"/>
                  </a:lnTo>
                  <a:cubicBezTo>
                    <a:pt x="13719" y="1052"/>
                    <a:pt x="12339" y="1"/>
                    <a:pt x="11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2" name="Google Shape;1722;p66"/>
            <p:cNvSpPr/>
            <p:nvPr/>
          </p:nvSpPr>
          <p:spPr>
            <a:xfrm>
              <a:off x="3615725" y="3157925"/>
              <a:ext cx="102700" cy="132700"/>
            </a:xfrm>
            <a:custGeom>
              <a:avLst/>
              <a:gdLst/>
              <a:ahLst/>
              <a:cxnLst/>
              <a:rect l="l" t="t" r="r" b="b"/>
              <a:pathLst>
                <a:path w="4108" h="5308" extrusionOk="0">
                  <a:moveTo>
                    <a:pt x="0" y="1"/>
                  </a:moveTo>
                  <a:lnTo>
                    <a:pt x="0" y="5307"/>
                  </a:lnTo>
                  <a:lnTo>
                    <a:pt x="4107" y="5307"/>
                  </a:lnTo>
                  <a:lnTo>
                    <a:pt x="4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3" name="Google Shape;1723;p66"/>
            <p:cNvSpPr/>
            <p:nvPr/>
          </p:nvSpPr>
          <p:spPr>
            <a:xfrm>
              <a:off x="3631325" y="3173950"/>
              <a:ext cx="71500" cy="100650"/>
            </a:xfrm>
            <a:custGeom>
              <a:avLst/>
              <a:gdLst/>
              <a:ahLst/>
              <a:cxnLst/>
              <a:rect l="l" t="t" r="r" b="b"/>
              <a:pathLst>
                <a:path w="2860" h="4026" extrusionOk="0">
                  <a:moveTo>
                    <a:pt x="0" y="0"/>
                  </a:moveTo>
                  <a:lnTo>
                    <a:pt x="0" y="4026"/>
                  </a:lnTo>
                  <a:lnTo>
                    <a:pt x="2859" y="4026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4" name="Google Shape;1724;p66"/>
            <p:cNvSpPr/>
            <p:nvPr/>
          </p:nvSpPr>
          <p:spPr>
            <a:xfrm>
              <a:off x="3763575" y="3177650"/>
              <a:ext cx="50550" cy="15625"/>
            </a:xfrm>
            <a:custGeom>
              <a:avLst/>
              <a:gdLst/>
              <a:ahLst/>
              <a:cxnLst/>
              <a:rect l="l" t="t" r="r" b="b"/>
              <a:pathLst>
                <a:path w="2022" h="625" extrusionOk="0">
                  <a:moveTo>
                    <a:pt x="1" y="0"/>
                  </a:moveTo>
                  <a:lnTo>
                    <a:pt x="1" y="625"/>
                  </a:lnTo>
                  <a:lnTo>
                    <a:pt x="2021" y="625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5" name="Google Shape;1725;p66"/>
            <p:cNvSpPr/>
            <p:nvPr/>
          </p:nvSpPr>
          <p:spPr>
            <a:xfrm>
              <a:off x="3763575" y="3216250"/>
              <a:ext cx="98200" cy="15625"/>
            </a:xfrm>
            <a:custGeom>
              <a:avLst/>
              <a:gdLst/>
              <a:ahLst/>
              <a:cxnLst/>
              <a:rect l="l" t="t" r="r" b="b"/>
              <a:pathLst>
                <a:path w="3928" h="625" extrusionOk="0">
                  <a:moveTo>
                    <a:pt x="1" y="1"/>
                  </a:moveTo>
                  <a:lnTo>
                    <a:pt x="1" y="625"/>
                  </a:lnTo>
                  <a:lnTo>
                    <a:pt x="3927" y="625"/>
                  </a:lnTo>
                  <a:lnTo>
                    <a:pt x="39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6" name="Google Shape;1726;p66"/>
            <p:cNvSpPr/>
            <p:nvPr/>
          </p:nvSpPr>
          <p:spPr>
            <a:xfrm>
              <a:off x="3763575" y="3255275"/>
              <a:ext cx="98200" cy="15625"/>
            </a:xfrm>
            <a:custGeom>
              <a:avLst/>
              <a:gdLst/>
              <a:ahLst/>
              <a:cxnLst/>
              <a:rect l="l" t="t" r="r" b="b"/>
              <a:pathLst>
                <a:path w="3928" h="625" extrusionOk="0">
                  <a:moveTo>
                    <a:pt x="1" y="0"/>
                  </a:moveTo>
                  <a:lnTo>
                    <a:pt x="1" y="625"/>
                  </a:lnTo>
                  <a:lnTo>
                    <a:pt x="3927" y="6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7" name="Google Shape;1727;p66"/>
            <p:cNvSpPr/>
            <p:nvPr/>
          </p:nvSpPr>
          <p:spPr>
            <a:xfrm>
              <a:off x="3589850" y="2947650"/>
              <a:ext cx="138025" cy="133900"/>
            </a:xfrm>
            <a:custGeom>
              <a:avLst/>
              <a:gdLst/>
              <a:ahLst/>
              <a:cxnLst/>
              <a:rect l="l" t="t" r="r" b="b"/>
              <a:pathLst>
                <a:path w="5521" h="5356" extrusionOk="0">
                  <a:moveTo>
                    <a:pt x="2054" y="0"/>
                  </a:moveTo>
                  <a:cubicBezTo>
                    <a:pt x="1889" y="0"/>
                    <a:pt x="1725" y="17"/>
                    <a:pt x="1561" y="49"/>
                  </a:cubicBezTo>
                  <a:lnTo>
                    <a:pt x="1824" y="641"/>
                  </a:lnTo>
                  <a:cubicBezTo>
                    <a:pt x="1955" y="608"/>
                    <a:pt x="2087" y="592"/>
                    <a:pt x="2218" y="592"/>
                  </a:cubicBezTo>
                  <a:cubicBezTo>
                    <a:pt x="2349" y="592"/>
                    <a:pt x="2481" y="608"/>
                    <a:pt x="2612" y="641"/>
                  </a:cubicBezTo>
                  <a:lnTo>
                    <a:pt x="2563" y="49"/>
                  </a:lnTo>
                  <a:cubicBezTo>
                    <a:pt x="2399" y="17"/>
                    <a:pt x="2218" y="0"/>
                    <a:pt x="2054" y="0"/>
                  </a:cubicBezTo>
                  <a:close/>
                  <a:moveTo>
                    <a:pt x="739" y="427"/>
                  </a:moveTo>
                  <a:cubicBezTo>
                    <a:pt x="493" y="608"/>
                    <a:pt x="312" y="838"/>
                    <a:pt x="181" y="1101"/>
                  </a:cubicBezTo>
                  <a:lnTo>
                    <a:pt x="756" y="1462"/>
                  </a:lnTo>
                  <a:cubicBezTo>
                    <a:pt x="854" y="1249"/>
                    <a:pt x="1002" y="1068"/>
                    <a:pt x="1183" y="920"/>
                  </a:cubicBezTo>
                  <a:lnTo>
                    <a:pt x="739" y="427"/>
                  </a:lnTo>
                  <a:close/>
                  <a:moveTo>
                    <a:pt x="3582" y="427"/>
                  </a:moveTo>
                  <a:lnTo>
                    <a:pt x="3384" y="920"/>
                  </a:lnTo>
                  <a:cubicBezTo>
                    <a:pt x="3647" y="1068"/>
                    <a:pt x="3894" y="1249"/>
                    <a:pt x="4091" y="1462"/>
                  </a:cubicBezTo>
                  <a:lnTo>
                    <a:pt x="4485" y="1101"/>
                  </a:lnTo>
                  <a:cubicBezTo>
                    <a:pt x="4222" y="838"/>
                    <a:pt x="3910" y="608"/>
                    <a:pt x="3582" y="427"/>
                  </a:cubicBezTo>
                  <a:close/>
                  <a:moveTo>
                    <a:pt x="0" y="2004"/>
                  </a:moveTo>
                  <a:cubicBezTo>
                    <a:pt x="0" y="2234"/>
                    <a:pt x="33" y="2448"/>
                    <a:pt x="82" y="2678"/>
                  </a:cubicBezTo>
                  <a:cubicBezTo>
                    <a:pt x="115" y="2777"/>
                    <a:pt x="148" y="2892"/>
                    <a:pt x="197" y="3007"/>
                  </a:cubicBezTo>
                  <a:lnTo>
                    <a:pt x="756" y="2941"/>
                  </a:lnTo>
                  <a:cubicBezTo>
                    <a:pt x="723" y="2842"/>
                    <a:pt x="707" y="2760"/>
                    <a:pt x="674" y="2678"/>
                  </a:cubicBezTo>
                  <a:cubicBezTo>
                    <a:pt x="641" y="2497"/>
                    <a:pt x="608" y="2333"/>
                    <a:pt x="608" y="2152"/>
                  </a:cubicBezTo>
                  <a:lnTo>
                    <a:pt x="0" y="2004"/>
                  </a:lnTo>
                  <a:close/>
                  <a:moveTo>
                    <a:pt x="5142" y="2004"/>
                  </a:moveTo>
                  <a:lnTo>
                    <a:pt x="4617" y="2152"/>
                  </a:lnTo>
                  <a:cubicBezTo>
                    <a:pt x="4699" y="2317"/>
                    <a:pt x="4765" y="2481"/>
                    <a:pt x="4814" y="2678"/>
                  </a:cubicBezTo>
                  <a:cubicBezTo>
                    <a:pt x="4880" y="2924"/>
                    <a:pt x="4896" y="3187"/>
                    <a:pt x="4863" y="3434"/>
                  </a:cubicBezTo>
                  <a:lnTo>
                    <a:pt x="5487" y="3664"/>
                  </a:lnTo>
                  <a:cubicBezTo>
                    <a:pt x="5520" y="3319"/>
                    <a:pt x="5504" y="2990"/>
                    <a:pt x="5405" y="2678"/>
                  </a:cubicBezTo>
                  <a:cubicBezTo>
                    <a:pt x="5340" y="2432"/>
                    <a:pt x="5257" y="2218"/>
                    <a:pt x="5142" y="2004"/>
                  </a:cubicBezTo>
                  <a:close/>
                  <a:moveTo>
                    <a:pt x="1199" y="3680"/>
                  </a:moveTo>
                  <a:lnTo>
                    <a:pt x="756" y="3959"/>
                  </a:lnTo>
                  <a:cubicBezTo>
                    <a:pt x="986" y="4255"/>
                    <a:pt x="1265" y="4518"/>
                    <a:pt x="1577" y="4748"/>
                  </a:cubicBezTo>
                  <a:lnTo>
                    <a:pt x="1840" y="4272"/>
                  </a:lnTo>
                  <a:cubicBezTo>
                    <a:pt x="1594" y="4107"/>
                    <a:pt x="1380" y="3910"/>
                    <a:pt x="1199" y="3680"/>
                  </a:cubicBezTo>
                  <a:close/>
                  <a:moveTo>
                    <a:pt x="4633" y="4091"/>
                  </a:moveTo>
                  <a:cubicBezTo>
                    <a:pt x="4502" y="4288"/>
                    <a:pt x="4337" y="4452"/>
                    <a:pt x="4124" y="4551"/>
                  </a:cubicBezTo>
                  <a:lnTo>
                    <a:pt x="4518" y="5093"/>
                  </a:lnTo>
                  <a:cubicBezTo>
                    <a:pt x="4781" y="4962"/>
                    <a:pt x="5011" y="4748"/>
                    <a:pt x="5175" y="4502"/>
                  </a:cubicBezTo>
                  <a:lnTo>
                    <a:pt x="4633" y="4091"/>
                  </a:lnTo>
                  <a:close/>
                  <a:moveTo>
                    <a:pt x="2629" y="4650"/>
                  </a:moveTo>
                  <a:lnTo>
                    <a:pt x="2596" y="5225"/>
                  </a:lnTo>
                  <a:cubicBezTo>
                    <a:pt x="2875" y="5307"/>
                    <a:pt x="3154" y="5356"/>
                    <a:pt x="3450" y="5356"/>
                  </a:cubicBezTo>
                  <a:lnTo>
                    <a:pt x="3614" y="5356"/>
                  </a:lnTo>
                  <a:lnTo>
                    <a:pt x="3434" y="4748"/>
                  </a:lnTo>
                  <a:lnTo>
                    <a:pt x="3302" y="4748"/>
                  </a:lnTo>
                  <a:cubicBezTo>
                    <a:pt x="3072" y="4748"/>
                    <a:pt x="2842" y="4715"/>
                    <a:pt x="2629" y="46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2D2A15-9B82-0E55-B034-BF973FDC7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3" y="2389436"/>
            <a:ext cx="2238687" cy="1038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00FB1C-CDE5-BF6D-4F95-8B3F83E23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352" y="1160540"/>
            <a:ext cx="2381582" cy="1133633"/>
          </a:xfrm>
          <a:prstGeom prst="rect">
            <a:avLst/>
          </a:prstGeom>
        </p:spPr>
      </p:pic>
      <p:grpSp>
        <p:nvGrpSpPr>
          <p:cNvPr id="2" name="Google Shape;2545;p74">
            <a:extLst>
              <a:ext uri="{FF2B5EF4-FFF2-40B4-BE49-F238E27FC236}">
                <a16:creationId xmlns:a16="http://schemas.microsoft.com/office/drawing/2014/main" id="{3C952144-FEBB-602B-DC95-2F52E7833F80}"/>
              </a:ext>
            </a:extLst>
          </p:cNvPr>
          <p:cNvGrpSpPr/>
          <p:nvPr/>
        </p:nvGrpSpPr>
        <p:grpSpPr>
          <a:xfrm>
            <a:off x="1323191" y="95193"/>
            <a:ext cx="6357769" cy="3917410"/>
            <a:chOff x="2654821" y="2311071"/>
            <a:chExt cx="2279715" cy="1262120"/>
          </a:xfrm>
        </p:grpSpPr>
        <p:grpSp>
          <p:nvGrpSpPr>
            <p:cNvPr id="4" name="Google Shape;2546;p74">
              <a:extLst>
                <a:ext uri="{FF2B5EF4-FFF2-40B4-BE49-F238E27FC236}">
                  <a16:creationId xmlns:a16="http://schemas.microsoft.com/office/drawing/2014/main" id="{D8CBEBD2-6B61-E1CD-4DD4-2280687FA36F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904" name="Google Shape;2547;p74">
                <a:extLst>
                  <a:ext uri="{FF2B5EF4-FFF2-40B4-BE49-F238E27FC236}">
                    <a16:creationId xmlns:a16="http://schemas.microsoft.com/office/drawing/2014/main" id="{AACB4DFD-C119-9787-06E3-4A33B1B60236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905" name="Google Shape;2548;p74">
                <a:extLst>
                  <a:ext uri="{FF2B5EF4-FFF2-40B4-BE49-F238E27FC236}">
                    <a16:creationId xmlns:a16="http://schemas.microsoft.com/office/drawing/2014/main" id="{9395778B-CDD4-E426-7C2C-5EF6E1010774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549;p74">
              <a:extLst>
                <a:ext uri="{FF2B5EF4-FFF2-40B4-BE49-F238E27FC236}">
                  <a16:creationId xmlns:a16="http://schemas.microsoft.com/office/drawing/2014/main" id="{58CBE3D3-DFD5-6319-EEB4-1434D7D3853D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896" name="Google Shape;2550;p74">
                <a:extLst>
                  <a:ext uri="{FF2B5EF4-FFF2-40B4-BE49-F238E27FC236}">
                    <a16:creationId xmlns:a16="http://schemas.microsoft.com/office/drawing/2014/main" id="{2917BEFD-6042-B8CD-7284-653E12F559BC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897" name="Google Shape;2551;p74">
                <a:extLst>
                  <a:ext uri="{FF2B5EF4-FFF2-40B4-BE49-F238E27FC236}">
                    <a16:creationId xmlns:a16="http://schemas.microsoft.com/office/drawing/2014/main" id="{941AE755-F24C-69C8-9873-E0DD110F34B6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898" name="Google Shape;2552;p74">
                  <a:extLst>
                    <a:ext uri="{FF2B5EF4-FFF2-40B4-BE49-F238E27FC236}">
                      <a16:creationId xmlns:a16="http://schemas.microsoft.com/office/drawing/2014/main" id="{9B7439F2-ABE0-90FB-5165-69380E1AB609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1899" name="Google Shape;2553;p74">
                  <a:extLst>
                    <a:ext uri="{FF2B5EF4-FFF2-40B4-BE49-F238E27FC236}">
                      <a16:creationId xmlns:a16="http://schemas.microsoft.com/office/drawing/2014/main" id="{3D0A60A5-91E0-034E-67B1-A1FB5122D4D3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2554;p74">
                  <a:extLst>
                    <a:ext uri="{FF2B5EF4-FFF2-40B4-BE49-F238E27FC236}">
                      <a16:creationId xmlns:a16="http://schemas.microsoft.com/office/drawing/2014/main" id="{84719AC6-6B8A-551A-063A-B72C42A44062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2555;p74">
                  <a:extLst>
                    <a:ext uri="{FF2B5EF4-FFF2-40B4-BE49-F238E27FC236}">
                      <a16:creationId xmlns:a16="http://schemas.microsoft.com/office/drawing/2014/main" id="{416B2562-DFD0-AC58-3D9C-A0A92375D575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2556;p74">
                  <a:extLst>
                    <a:ext uri="{FF2B5EF4-FFF2-40B4-BE49-F238E27FC236}">
                      <a16:creationId xmlns:a16="http://schemas.microsoft.com/office/drawing/2014/main" id="{F90EF8C7-151E-F760-30DF-D6D0290BD51F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903" name="Google Shape;2557;p74">
                  <a:extLst>
                    <a:ext uri="{FF2B5EF4-FFF2-40B4-BE49-F238E27FC236}">
                      <a16:creationId xmlns:a16="http://schemas.microsoft.com/office/drawing/2014/main" id="{F84589F0-32C2-B0E4-9935-876FC530F5F7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2558;p74">
              <a:extLst>
                <a:ext uri="{FF2B5EF4-FFF2-40B4-BE49-F238E27FC236}">
                  <a16:creationId xmlns:a16="http://schemas.microsoft.com/office/drawing/2014/main" id="{24429446-6862-4990-BCF8-3CBD43F3F45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894" name="Google Shape;2559;p74">
                <a:extLst>
                  <a:ext uri="{FF2B5EF4-FFF2-40B4-BE49-F238E27FC236}">
                    <a16:creationId xmlns:a16="http://schemas.microsoft.com/office/drawing/2014/main" id="{EF95E078-3F02-C937-8675-BFB48AD2951B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895" name="Google Shape;2560;p74">
                <a:extLst>
                  <a:ext uri="{FF2B5EF4-FFF2-40B4-BE49-F238E27FC236}">
                    <a16:creationId xmlns:a16="http://schemas.microsoft.com/office/drawing/2014/main" id="{FD567479-6C5D-A7FA-1EA1-3B51959522D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2561;p74">
              <a:extLst>
                <a:ext uri="{FF2B5EF4-FFF2-40B4-BE49-F238E27FC236}">
                  <a16:creationId xmlns:a16="http://schemas.microsoft.com/office/drawing/2014/main" id="{3F8421F8-C089-4AAB-BAEF-CC01135C7959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888" name="Google Shape;2562;p74">
                <a:extLst>
                  <a:ext uri="{FF2B5EF4-FFF2-40B4-BE49-F238E27FC236}">
                    <a16:creationId xmlns:a16="http://schemas.microsoft.com/office/drawing/2014/main" id="{DA7D6CE2-561D-B899-F5E1-5753E395D1D8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889" name="Google Shape;2563;p74">
                <a:extLst>
                  <a:ext uri="{FF2B5EF4-FFF2-40B4-BE49-F238E27FC236}">
                    <a16:creationId xmlns:a16="http://schemas.microsoft.com/office/drawing/2014/main" id="{675343A2-AEB4-BCBF-3B31-1C2F580E7508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2564;p74">
                <a:extLst>
                  <a:ext uri="{FF2B5EF4-FFF2-40B4-BE49-F238E27FC236}">
                    <a16:creationId xmlns:a16="http://schemas.microsoft.com/office/drawing/2014/main" id="{DDF1550D-A242-3C9B-0B55-922BF36DAEBC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2565;p74">
                <a:extLst>
                  <a:ext uri="{FF2B5EF4-FFF2-40B4-BE49-F238E27FC236}">
                    <a16:creationId xmlns:a16="http://schemas.microsoft.com/office/drawing/2014/main" id="{5842CB49-EAC0-0962-03F0-BCCFF4BFC3E0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2566;p74">
                <a:extLst>
                  <a:ext uri="{FF2B5EF4-FFF2-40B4-BE49-F238E27FC236}">
                    <a16:creationId xmlns:a16="http://schemas.microsoft.com/office/drawing/2014/main" id="{5D196FCA-83F9-3886-232D-C7C3F21B21C1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2567;p74">
                <a:extLst>
                  <a:ext uri="{FF2B5EF4-FFF2-40B4-BE49-F238E27FC236}">
                    <a16:creationId xmlns:a16="http://schemas.microsoft.com/office/drawing/2014/main" id="{3B06E7D1-4F12-72C0-6666-42B6F3DC25BD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2568;p74">
              <a:extLst>
                <a:ext uri="{FF2B5EF4-FFF2-40B4-BE49-F238E27FC236}">
                  <a16:creationId xmlns:a16="http://schemas.microsoft.com/office/drawing/2014/main" id="{D786427A-10A5-1667-3FF2-B37295997328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886" name="Google Shape;2569;p74">
                <a:extLst>
                  <a:ext uri="{FF2B5EF4-FFF2-40B4-BE49-F238E27FC236}">
                    <a16:creationId xmlns:a16="http://schemas.microsoft.com/office/drawing/2014/main" id="{F79A4E92-352D-D281-4F4E-24F43DE1D682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2570;p74">
                <a:extLst>
                  <a:ext uri="{FF2B5EF4-FFF2-40B4-BE49-F238E27FC236}">
                    <a16:creationId xmlns:a16="http://schemas.microsoft.com/office/drawing/2014/main" id="{DC08E007-96F6-C2C7-5BEE-25F288D41C11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571;p74">
              <a:extLst>
                <a:ext uri="{FF2B5EF4-FFF2-40B4-BE49-F238E27FC236}">
                  <a16:creationId xmlns:a16="http://schemas.microsoft.com/office/drawing/2014/main" id="{42CF20B6-4B98-6D7A-617C-A663BAEB4BC6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883" name="Google Shape;2572;p74">
                <a:extLst>
                  <a:ext uri="{FF2B5EF4-FFF2-40B4-BE49-F238E27FC236}">
                    <a16:creationId xmlns:a16="http://schemas.microsoft.com/office/drawing/2014/main" id="{37AEA04D-4ABC-61FB-771E-7DC5500770E4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2573;p74">
                <a:extLst>
                  <a:ext uri="{FF2B5EF4-FFF2-40B4-BE49-F238E27FC236}">
                    <a16:creationId xmlns:a16="http://schemas.microsoft.com/office/drawing/2014/main" id="{9E994A45-296E-A254-AE4C-FF23BA80FB92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885" name="Google Shape;2574;p74">
                <a:extLst>
                  <a:ext uri="{FF2B5EF4-FFF2-40B4-BE49-F238E27FC236}">
                    <a16:creationId xmlns:a16="http://schemas.microsoft.com/office/drawing/2014/main" id="{405DD180-82E8-AA1F-7B2B-27A7B0FCE627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1" name="Google Shape;2575;p74">
              <a:extLst>
                <a:ext uri="{FF2B5EF4-FFF2-40B4-BE49-F238E27FC236}">
                  <a16:creationId xmlns:a16="http://schemas.microsoft.com/office/drawing/2014/main" id="{37317680-2B3C-385F-33D4-3184830C3BA4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881" name="Google Shape;2576;p74">
                <a:extLst>
                  <a:ext uri="{FF2B5EF4-FFF2-40B4-BE49-F238E27FC236}">
                    <a16:creationId xmlns:a16="http://schemas.microsoft.com/office/drawing/2014/main" id="{5DCBA1C4-F314-B7A4-E167-6386539D59E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2577;p74">
                <a:extLst>
                  <a:ext uri="{FF2B5EF4-FFF2-40B4-BE49-F238E27FC236}">
                    <a16:creationId xmlns:a16="http://schemas.microsoft.com/office/drawing/2014/main" id="{36D5F40F-2B45-094D-F174-CBED0EBD3826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2" name="Google Shape;2578;p74">
              <a:extLst>
                <a:ext uri="{FF2B5EF4-FFF2-40B4-BE49-F238E27FC236}">
                  <a16:creationId xmlns:a16="http://schemas.microsoft.com/office/drawing/2014/main" id="{DE0A3981-A472-1A34-A7BF-5811347F14CC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879" name="Google Shape;2579;p74">
                <a:extLst>
                  <a:ext uri="{FF2B5EF4-FFF2-40B4-BE49-F238E27FC236}">
                    <a16:creationId xmlns:a16="http://schemas.microsoft.com/office/drawing/2014/main" id="{FD3E64F8-A7F3-4618-8946-27958A517141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880" name="Google Shape;2580;p74">
                <a:extLst>
                  <a:ext uri="{FF2B5EF4-FFF2-40B4-BE49-F238E27FC236}">
                    <a16:creationId xmlns:a16="http://schemas.microsoft.com/office/drawing/2014/main" id="{97FA47C0-D574-C2EA-4305-F025BEBA240A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2581;p74">
              <a:extLst>
                <a:ext uri="{FF2B5EF4-FFF2-40B4-BE49-F238E27FC236}">
                  <a16:creationId xmlns:a16="http://schemas.microsoft.com/office/drawing/2014/main" id="{C6E7092F-3C09-2313-AF39-6EF51DA525B3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875" name="Google Shape;2582;p74">
                <a:extLst>
                  <a:ext uri="{FF2B5EF4-FFF2-40B4-BE49-F238E27FC236}">
                    <a16:creationId xmlns:a16="http://schemas.microsoft.com/office/drawing/2014/main" id="{0CC8EBDC-F4F7-7834-2CAD-7D413EF7E7EC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876" name="Google Shape;2583;p74">
                <a:extLst>
                  <a:ext uri="{FF2B5EF4-FFF2-40B4-BE49-F238E27FC236}">
                    <a16:creationId xmlns:a16="http://schemas.microsoft.com/office/drawing/2014/main" id="{9BD9E749-AD0F-8099-6C4D-2730F9A5D17F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877" name="Google Shape;2584;p74">
                  <a:extLst>
                    <a:ext uri="{FF2B5EF4-FFF2-40B4-BE49-F238E27FC236}">
                      <a16:creationId xmlns:a16="http://schemas.microsoft.com/office/drawing/2014/main" id="{2C130C8B-D956-6263-23D2-DC1FF13EF417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2585;p74">
                  <a:extLst>
                    <a:ext uri="{FF2B5EF4-FFF2-40B4-BE49-F238E27FC236}">
                      <a16:creationId xmlns:a16="http://schemas.microsoft.com/office/drawing/2014/main" id="{5A8A633A-A4FF-5146-F45D-84A4E1DBA25B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2586;p74">
              <a:extLst>
                <a:ext uri="{FF2B5EF4-FFF2-40B4-BE49-F238E27FC236}">
                  <a16:creationId xmlns:a16="http://schemas.microsoft.com/office/drawing/2014/main" id="{7F97CEF2-F8CF-738A-8CF0-2244D8D9C115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873" name="Google Shape;2587;p74">
                <a:extLst>
                  <a:ext uri="{FF2B5EF4-FFF2-40B4-BE49-F238E27FC236}">
                    <a16:creationId xmlns:a16="http://schemas.microsoft.com/office/drawing/2014/main" id="{4BB174DE-99A7-CA72-0B2A-9531DD407803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874" name="Google Shape;2588;p74">
                <a:extLst>
                  <a:ext uri="{FF2B5EF4-FFF2-40B4-BE49-F238E27FC236}">
                    <a16:creationId xmlns:a16="http://schemas.microsoft.com/office/drawing/2014/main" id="{1D1B88D2-DEA7-F2E3-313C-5E5D2D639C3A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5" name="Google Shape;2589;p74">
              <a:extLst>
                <a:ext uri="{FF2B5EF4-FFF2-40B4-BE49-F238E27FC236}">
                  <a16:creationId xmlns:a16="http://schemas.microsoft.com/office/drawing/2014/main" id="{74689E7F-D61B-BE3C-43D8-4BB8D7A618E8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871" name="Google Shape;2590;p74">
                <a:extLst>
                  <a:ext uri="{FF2B5EF4-FFF2-40B4-BE49-F238E27FC236}">
                    <a16:creationId xmlns:a16="http://schemas.microsoft.com/office/drawing/2014/main" id="{7EF76CF8-48A4-77E4-834C-4B2B23905D8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872" name="Google Shape;2591;p74">
                <a:extLst>
                  <a:ext uri="{FF2B5EF4-FFF2-40B4-BE49-F238E27FC236}">
                    <a16:creationId xmlns:a16="http://schemas.microsoft.com/office/drawing/2014/main" id="{FDAC5B5A-0D70-FAE9-9845-ABD902928503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2592;p74">
              <a:extLst>
                <a:ext uri="{FF2B5EF4-FFF2-40B4-BE49-F238E27FC236}">
                  <a16:creationId xmlns:a16="http://schemas.microsoft.com/office/drawing/2014/main" id="{F5EF6454-F7B5-D3DE-CB3C-D72E6C708A66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869" name="Google Shape;2593;p74">
                <a:extLst>
                  <a:ext uri="{FF2B5EF4-FFF2-40B4-BE49-F238E27FC236}">
                    <a16:creationId xmlns:a16="http://schemas.microsoft.com/office/drawing/2014/main" id="{AD1AD27A-4E46-F6C1-8BE9-7E3CFE2FDB48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870" name="Google Shape;2594;p74">
                <a:extLst>
                  <a:ext uri="{FF2B5EF4-FFF2-40B4-BE49-F238E27FC236}">
                    <a16:creationId xmlns:a16="http://schemas.microsoft.com/office/drawing/2014/main" id="{CD4A91CF-62D0-574F-079C-697003A0AEE6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2595;p74">
              <a:extLst>
                <a:ext uri="{FF2B5EF4-FFF2-40B4-BE49-F238E27FC236}">
                  <a16:creationId xmlns:a16="http://schemas.microsoft.com/office/drawing/2014/main" id="{0199F1B7-819D-47E0-9931-8EFBB08F06BF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96;p74">
              <a:extLst>
                <a:ext uri="{FF2B5EF4-FFF2-40B4-BE49-F238E27FC236}">
                  <a16:creationId xmlns:a16="http://schemas.microsoft.com/office/drawing/2014/main" id="{1A9BBF41-1234-7764-8463-EBC18441BF72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97;p74">
              <a:extLst>
                <a:ext uri="{FF2B5EF4-FFF2-40B4-BE49-F238E27FC236}">
                  <a16:creationId xmlns:a16="http://schemas.microsoft.com/office/drawing/2014/main" id="{09147665-5CCC-3ABE-76BA-3515F4015809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0" name="Google Shape;2598;p74">
              <a:extLst>
                <a:ext uri="{FF2B5EF4-FFF2-40B4-BE49-F238E27FC236}">
                  <a16:creationId xmlns:a16="http://schemas.microsoft.com/office/drawing/2014/main" id="{CA061D96-585A-4854-089D-7585A29E266E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853" name="Google Shape;2599;p74">
                <a:extLst>
                  <a:ext uri="{FF2B5EF4-FFF2-40B4-BE49-F238E27FC236}">
                    <a16:creationId xmlns:a16="http://schemas.microsoft.com/office/drawing/2014/main" id="{E1617E45-5AE3-F340-0713-6A2BBB881EF2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2600;p74">
                <a:extLst>
                  <a:ext uri="{FF2B5EF4-FFF2-40B4-BE49-F238E27FC236}">
                    <a16:creationId xmlns:a16="http://schemas.microsoft.com/office/drawing/2014/main" id="{D05E96F3-38FD-9763-2EB5-FAFCFF8DAB65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2601;p74">
                <a:extLst>
                  <a:ext uri="{FF2B5EF4-FFF2-40B4-BE49-F238E27FC236}">
                    <a16:creationId xmlns:a16="http://schemas.microsoft.com/office/drawing/2014/main" id="{01ADEFB5-0969-7644-F048-1BB9615CC56F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2602;p74">
                <a:extLst>
                  <a:ext uri="{FF2B5EF4-FFF2-40B4-BE49-F238E27FC236}">
                    <a16:creationId xmlns:a16="http://schemas.microsoft.com/office/drawing/2014/main" id="{AC6EA49B-876C-1EBC-7A86-C6BC9E9D59EE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2603;p74">
                <a:extLst>
                  <a:ext uri="{FF2B5EF4-FFF2-40B4-BE49-F238E27FC236}">
                    <a16:creationId xmlns:a16="http://schemas.microsoft.com/office/drawing/2014/main" id="{21D0F3FC-5A37-7DA5-1A2E-3A3020137BD0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2604;p74">
                <a:extLst>
                  <a:ext uri="{FF2B5EF4-FFF2-40B4-BE49-F238E27FC236}">
                    <a16:creationId xmlns:a16="http://schemas.microsoft.com/office/drawing/2014/main" id="{42006FEC-EFDD-5E72-B6E0-16F422888696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2605;p74">
                <a:extLst>
                  <a:ext uri="{FF2B5EF4-FFF2-40B4-BE49-F238E27FC236}">
                    <a16:creationId xmlns:a16="http://schemas.microsoft.com/office/drawing/2014/main" id="{A5FCCBFE-65AE-9F5E-FAFF-4D6513EFE8CF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2606;p74">
                <a:extLst>
                  <a:ext uri="{FF2B5EF4-FFF2-40B4-BE49-F238E27FC236}">
                    <a16:creationId xmlns:a16="http://schemas.microsoft.com/office/drawing/2014/main" id="{C065C1A9-5E1A-C779-12C5-92A0797AD56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2607;p74">
                <a:extLst>
                  <a:ext uri="{FF2B5EF4-FFF2-40B4-BE49-F238E27FC236}">
                    <a16:creationId xmlns:a16="http://schemas.microsoft.com/office/drawing/2014/main" id="{D22012E2-2C76-AB8A-A84A-66A4AE2E9EDC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2608;p74">
                <a:extLst>
                  <a:ext uri="{FF2B5EF4-FFF2-40B4-BE49-F238E27FC236}">
                    <a16:creationId xmlns:a16="http://schemas.microsoft.com/office/drawing/2014/main" id="{3557D912-6262-6B5A-B616-6C300317CD15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2609;p74">
                <a:extLst>
                  <a:ext uri="{FF2B5EF4-FFF2-40B4-BE49-F238E27FC236}">
                    <a16:creationId xmlns:a16="http://schemas.microsoft.com/office/drawing/2014/main" id="{44DD81FD-1FF7-196D-6D72-05368F19A7F2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2610;p74">
                <a:extLst>
                  <a:ext uri="{FF2B5EF4-FFF2-40B4-BE49-F238E27FC236}">
                    <a16:creationId xmlns:a16="http://schemas.microsoft.com/office/drawing/2014/main" id="{9841BD14-A24E-B255-C4F1-12D6D85D41CB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2611;p74">
                <a:extLst>
                  <a:ext uri="{FF2B5EF4-FFF2-40B4-BE49-F238E27FC236}">
                    <a16:creationId xmlns:a16="http://schemas.microsoft.com/office/drawing/2014/main" id="{680E88B9-6645-86EA-25EB-744D008C7FAB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2612;p74">
                <a:extLst>
                  <a:ext uri="{FF2B5EF4-FFF2-40B4-BE49-F238E27FC236}">
                    <a16:creationId xmlns:a16="http://schemas.microsoft.com/office/drawing/2014/main" id="{6486FE50-B2F8-33C2-65A8-E43926875C52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2613;p74">
                <a:extLst>
                  <a:ext uri="{FF2B5EF4-FFF2-40B4-BE49-F238E27FC236}">
                    <a16:creationId xmlns:a16="http://schemas.microsoft.com/office/drawing/2014/main" id="{EEC77039-A9AD-0B70-B6F7-BBF923754AF1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2614;p74">
                <a:extLst>
                  <a:ext uri="{FF2B5EF4-FFF2-40B4-BE49-F238E27FC236}">
                    <a16:creationId xmlns:a16="http://schemas.microsoft.com/office/drawing/2014/main" id="{94C9651D-621F-BFAB-01EA-11BD7DADA0E3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1" name="Google Shape;2615;p74">
              <a:extLst>
                <a:ext uri="{FF2B5EF4-FFF2-40B4-BE49-F238E27FC236}">
                  <a16:creationId xmlns:a16="http://schemas.microsoft.com/office/drawing/2014/main" id="{2441E5F7-26B2-0785-60C0-197E0C86EB97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16;p74">
              <a:extLst>
                <a:ext uri="{FF2B5EF4-FFF2-40B4-BE49-F238E27FC236}">
                  <a16:creationId xmlns:a16="http://schemas.microsoft.com/office/drawing/2014/main" id="{848A2EDD-F341-126A-30E3-C876E61B459C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17;p74">
              <a:extLst>
                <a:ext uri="{FF2B5EF4-FFF2-40B4-BE49-F238E27FC236}">
                  <a16:creationId xmlns:a16="http://schemas.microsoft.com/office/drawing/2014/main" id="{1DE32155-46C6-5AFB-A3E3-E9FF742C7598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18;p74">
              <a:extLst>
                <a:ext uri="{FF2B5EF4-FFF2-40B4-BE49-F238E27FC236}">
                  <a16:creationId xmlns:a16="http://schemas.microsoft.com/office/drawing/2014/main" id="{72B6765F-5CE6-5D49-23CC-AE654F1D9EA7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19;p74">
              <a:extLst>
                <a:ext uri="{FF2B5EF4-FFF2-40B4-BE49-F238E27FC236}">
                  <a16:creationId xmlns:a16="http://schemas.microsoft.com/office/drawing/2014/main" id="{F9424C58-6EEA-9D8F-1BC3-A03AF50215AF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20;p74">
              <a:extLst>
                <a:ext uri="{FF2B5EF4-FFF2-40B4-BE49-F238E27FC236}">
                  <a16:creationId xmlns:a16="http://schemas.microsoft.com/office/drawing/2014/main" id="{17FDEAF4-9069-AD4E-094E-08B753143534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21;p74">
              <a:extLst>
                <a:ext uri="{FF2B5EF4-FFF2-40B4-BE49-F238E27FC236}">
                  <a16:creationId xmlns:a16="http://schemas.microsoft.com/office/drawing/2014/main" id="{C47A0C2B-F575-B23E-DC90-6617F3432BEE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22;p74">
              <a:extLst>
                <a:ext uri="{FF2B5EF4-FFF2-40B4-BE49-F238E27FC236}">
                  <a16:creationId xmlns:a16="http://schemas.microsoft.com/office/drawing/2014/main" id="{89A12BAD-E5B9-469F-C4BF-73D8772D5D60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23;p74">
              <a:extLst>
                <a:ext uri="{FF2B5EF4-FFF2-40B4-BE49-F238E27FC236}">
                  <a16:creationId xmlns:a16="http://schemas.microsoft.com/office/drawing/2014/main" id="{C82EFC5A-FAC6-5E37-75B7-BC591715D96A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24;p74">
              <a:extLst>
                <a:ext uri="{FF2B5EF4-FFF2-40B4-BE49-F238E27FC236}">
                  <a16:creationId xmlns:a16="http://schemas.microsoft.com/office/drawing/2014/main" id="{9C1873DC-FA06-2D24-C456-2E6926DD7F9B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25;p74">
              <a:extLst>
                <a:ext uri="{FF2B5EF4-FFF2-40B4-BE49-F238E27FC236}">
                  <a16:creationId xmlns:a16="http://schemas.microsoft.com/office/drawing/2014/main" id="{2C4EAD75-CE94-FE85-218B-9EFADD9D4F5D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26;p74">
              <a:extLst>
                <a:ext uri="{FF2B5EF4-FFF2-40B4-BE49-F238E27FC236}">
                  <a16:creationId xmlns:a16="http://schemas.microsoft.com/office/drawing/2014/main" id="{D27BFEDD-4569-63C9-0CED-84EAC61E3287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27;p74">
              <a:extLst>
                <a:ext uri="{FF2B5EF4-FFF2-40B4-BE49-F238E27FC236}">
                  <a16:creationId xmlns:a16="http://schemas.microsoft.com/office/drawing/2014/main" id="{C656DFFA-7565-AD8E-6F1F-D06173A0B3A0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28;p74">
              <a:extLst>
                <a:ext uri="{FF2B5EF4-FFF2-40B4-BE49-F238E27FC236}">
                  <a16:creationId xmlns:a16="http://schemas.microsoft.com/office/drawing/2014/main" id="{D7ED5743-1606-2FB2-F30B-4FEF5DD00ED9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29;p74">
              <a:extLst>
                <a:ext uri="{FF2B5EF4-FFF2-40B4-BE49-F238E27FC236}">
                  <a16:creationId xmlns:a16="http://schemas.microsoft.com/office/drawing/2014/main" id="{5F877C2D-A018-9026-2B73-2459622303F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30;p74">
              <a:extLst>
                <a:ext uri="{FF2B5EF4-FFF2-40B4-BE49-F238E27FC236}">
                  <a16:creationId xmlns:a16="http://schemas.microsoft.com/office/drawing/2014/main" id="{141E83B7-4D0D-6052-F3C9-A7F79121F4F0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31;p74">
              <a:extLst>
                <a:ext uri="{FF2B5EF4-FFF2-40B4-BE49-F238E27FC236}">
                  <a16:creationId xmlns:a16="http://schemas.microsoft.com/office/drawing/2014/main" id="{8A8B791C-2EB9-0B74-0EAD-1CF2AC6CAED1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32;p74">
              <a:extLst>
                <a:ext uri="{FF2B5EF4-FFF2-40B4-BE49-F238E27FC236}">
                  <a16:creationId xmlns:a16="http://schemas.microsoft.com/office/drawing/2014/main" id="{410561A6-512D-4392-A7B9-38480FFA78EA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33;p74">
              <a:extLst>
                <a:ext uri="{FF2B5EF4-FFF2-40B4-BE49-F238E27FC236}">
                  <a16:creationId xmlns:a16="http://schemas.microsoft.com/office/drawing/2014/main" id="{D5E0C8BF-5E3E-5844-6D41-0A1FFA50EAFA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34;p74">
              <a:extLst>
                <a:ext uri="{FF2B5EF4-FFF2-40B4-BE49-F238E27FC236}">
                  <a16:creationId xmlns:a16="http://schemas.microsoft.com/office/drawing/2014/main" id="{2884FB0C-1F94-F4D2-6B4D-FDEB5D32E1DB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1" name="Google Shape;2635;p74">
              <a:extLst>
                <a:ext uri="{FF2B5EF4-FFF2-40B4-BE49-F238E27FC236}">
                  <a16:creationId xmlns:a16="http://schemas.microsoft.com/office/drawing/2014/main" id="{972571D9-7F84-1775-931A-A38BE056DA47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2" name="Google Shape;2636;p74">
              <a:extLst>
                <a:ext uri="{FF2B5EF4-FFF2-40B4-BE49-F238E27FC236}">
                  <a16:creationId xmlns:a16="http://schemas.microsoft.com/office/drawing/2014/main" id="{10D10997-D7BF-98A8-CB3F-FA53A83B01E7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637;p74">
              <a:extLst>
                <a:ext uri="{FF2B5EF4-FFF2-40B4-BE49-F238E27FC236}">
                  <a16:creationId xmlns:a16="http://schemas.microsoft.com/office/drawing/2014/main" id="{7E6C6E5C-8DF7-E014-66D5-08F241943D49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851" name="Google Shape;2638;p74">
                <a:extLst>
                  <a:ext uri="{FF2B5EF4-FFF2-40B4-BE49-F238E27FC236}">
                    <a16:creationId xmlns:a16="http://schemas.microsoft.com/office/drawing/2014/main" id="{EDBD9413-D1E7-93CE-5200-E8A0E4E45F42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2639;p74">
                <a:extLst>
                  <a:ext uri="{FF2B5EF4-FFF2-40B4-BE49-F238E27FC236}">
                    <a16:creationId xmlns:a16="http://schemas.microsoft.com/office/drawing/2014/main" id="{1921DB97-96DF-7F80-B232-E832BBB2F6FD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640;p74">
              <a:extLst>
                <a:ext uri="{FF2B5EF4-FFF2-40B4-BE49-F238E27FC236}">
                  <a16:creationId xmlns:a16="http://schemas.microsoft.com/office/drawing/2014/main" id="{30C3992B-A526-B06B-12C4-03F2DDE1AA04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2641;p74">
              <a:extLst>
                <a:ext uri="{FF2B5EF4-FFF2-40B4-BE49-F238E27FC236}">
                  <a16:creationId xmlns:a16="http://schemas.microsoft.com/office/drawing/2014/main" id="{D0B4ADAC-A8DA-E77C-40FD-0FB6EB44E86C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847" name="Google Shape;2642;p74">
                <a:extLst>
                  <a:ext uri="{FF2B5EF4-FFF2-40B4-BE49-F238E27FC236}">
                    <a16:creationId xmlns:a16="http://schemas.microsoft.com/office/drawing/2014/main" id="{A7FB547B-6EB2-50C4-928D-B291A1E0B697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2643;p74">
                <a:extLst>
                  <a:ext uri="{FF2B5EF4-FFF2-40B4-BE49-F238E27FC236}">
                    <a16:creationId xmlns:a16="http://schemas.microsoft.com/office/drawing/2014/main" id="{55E4EB94-9CF1-C302-4761-EC53DE3F0E55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2644;p74">
                <a:extLst>
                  <a:ext uri="{FF2B5EF4-FFF2-40B4-BE49-F238E27FC236}">
                    <a16:creationId xmlns:a16="http://schemas.microsoft.com/office/drawing/2014/main" id="{83001B7A-A5F4-A4B9-3DD9-3C2148305EDF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2645;p74">
                <a:extLst>
                  <a:ext uri="{FF2B5EF4-FFF2-40B4-BE49-F238E27FC236}">
                    <a16:creationId xmlns:a16="http://schemas.microsoft.com/office/drawing/2014/main" id="{0EA1E7A7-3F9F-8A57-857C-FBEE674FA031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2646;p74">
              <a:extLst>
                <a:ext uri="{FF2B5EF4-FFF2-40B4-BE49-F238E27FC236}">
                  <a16:creationId xmlns:a16="http://schemas.microsoft.com/office/drawing/2014/main" id="{0E3F4466-C754-93DA-2A5D-D00D9A2DC296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47;p74">
              <a:extLst>
                <a:ext uri="{FF2B5EF4-FFF2-40B4-BE49-F238E27FC236}">
                  <a16:creationId xmlns:a16="http://schemas.microsoft.com/office/drawing/2014/main" id="{38E212F9-25B1-1BA0-7277-D48C47BC4EC8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48;p74">
              <a:extLst>
                <a:ext uri="{FF2B5EF4-FFF2-40B4-BE49-F238E27FC236}">
                  <a16:creationId xmlns:a16="http://schemas.microsoft.com/office/drawing/2014/main" id="{24E7E330-8DAB-EE3F-0D32-601824241738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49;p74">
              <a:extLst>
                <a:ext uri="{FF2B5EF4-FFF2-40B4-BE49-F238E27FC236}">
                  <a16:creationId xmlns:a16="http://schemas.microsoft.com/office/drawing/2014/main" id="{0CA2AC9D-853B-E49A-6461-89BEA32750A9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50;p74">
              <a:extLst>
                <a:ext uri="{FF2B5EF4-FFF2-40B4-BE49-F238E27FC236}">
                  <a16:creationId xmlns:a16="http://schemas.microsoft.com/office/drawing/2014/main" id="{AEE67AB2-DB3D-2C86-D262-DB92045319C3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51;p74">
              <a:extLst>
                <a:ext uri="{FF2B5EF4-FFF2-40B4-BE49-F238E27FC236}">
                  <a16:creationId xmlns:a16="http://schemas.microsoft.com/office/drawing/2014/main" id="{6CCC8064-C597-39C9-7B1F-D8B91202BAC3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52;p74">
              <a:extLst>
                <a:ext uri="{FF2B5EF4-FFF2-40B4-BE49-F238E27FC236}">
                  <a16:creationId xmlns:a16="http://schemas.microsoft.com/office/drawing/2014/main" id="{EE454BAA-C4B8-7D01-7613-A85C71EB4B78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2653;p74">
              <a:extLst>
                <a:ext uri="{FF2B5EF4-FFF2-40B4-BE49-F238E27FC236}">
                  <a16:creationId xmlns:a16="http://schemas.microsoft.com/office/drawing/2014/main" id="{E678296A-6231-C2B9-6816-77769E37DD1A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843" name="Google Shape;2654;p74">
                <a:extLst>
                  <a:ext uri="{FF2B5EF4-FFF2-40B4-BE49-F238E27FC236}">
                    <a16:creationId xmlns:a16="http://schemas.microsoft.com/office/drawing/2014/main" id="{2CD76A2D-97B5-550D-35ED-9DD194D97B89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2655;p74">
                <a:extLst>
                  <a:ext uri="{FF2B5EF4-FFF2-40B4-BE49-F238E27FC236}">
                    <a16:creationId xmlns:a16="http://schemas.microsoft.com/office/drawing/2014/main" id="{E20998A4-A7DF-05E6-53E6-3CBD388BA9E1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2656;p74">
                <a:extLst>
                  <a:ext uri="{FF2B5EF4-FFF2-40B4-BE49-F238E27FC236}">
                    <a16:creationId xmlns:a16="http://schemas.microsoft.com/office/drawing/2014/main" id="{3FA56D23-2EFC-E3B7-5032-90CAD989652D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2657;p74">
                <a:extLst>
                  <a:ext uri="{FF2B5EF4-FFF2-40B4-BE49-F238E27FC236}">
                    <a16:creationId xmlns:a16="http://schemas.microsoft.com/office/drawing/2014/main" id="{AA123D23-1179-1F18-9985-33BE6D72F482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2658;p74">
              <a:extLst>
                <a:ext uri="{FF2B5EF4-FFF2-40B4-BE49-F238E27FC236}">
                  <a16:creationId xmlns:a16="http://schemas.microsoft.com/office/drawing/2014/main" id="{7BB55471-1406-D725-9BD8-984A4131B0C0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59;p74">
              <a:extLst>
                <a:ext uri="{FF2B5EF4-FFF2-40B4-BE49-F238E27FC236}">
                  <a16:creationId xmlns:a16="http://schemas.microsoft.com/office/drawing/2014/main" id="{1D20905B-57B3-5F3C-E127-31B7FCDBC7AB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60;p74">
              <a:extLst>
                <a:ext uri="{FF2B5EF4-FFF2-40B4-BE49-F238E27FC236}">
                  <a16:creationId xmlns:a16="http://schemas.microsoft.com/office/drawing/2014/main" id="{80AEA5FE-C954-69AB-304D-A3DF26CDE14D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61;p74">
              <a:extLst>
                <a:ext uri="{FF2B5EF4-FFF2-40B4-BE49-F238E27FC236}">
                  <a16:creationId xmlns:a16="http://schemas.microsoft.com/office/drawing/2014/main" id="{DD68D5D9-104C-99E9-4788-68C49AF5E207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62;p74">
              <a:extLst>
                <a:ext uri="{FF2B5EF4-FFF2-40B4-BE49-F238E27FC236}">
                  <a16:creationId xmlns:a16="http://schemas.microsoft.com/office/drawing/2014/main" id="{64373B5A-DD0F-70EC-CD67-C73AFE86FA25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63;p74">
              <a:extLst>
                <a:ext uri="{FF2B5EF4-FFF2-40B4-BE49-F238E27FC236}">
                  <a16:creationId xmlns:a16="http://schemas.microsoft.com/office/drawing/2014/main" id="{B903A315-8AAC-3401-A48E-C69EDFB07A20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64;p74">
              <a:extLst>
                <a:ext uri="{FF2B5EF4-FFF2-40B4-BE49-F238E27FC236}">
                  <a16:creationId xmlns:a16="http://schemas.microsoft.com/office/drawing/2014/main" id="{09D28D42-6A9C-2680-25CB-75A3B26F243F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65;p74">
              <a:extLst>
                <a:ext uri="{FF2B5EF4-FFF2-40B4-BE49-F238E27FC236}">
                  <a16:creationId xmlns:a16="http://schemas.microsoft.com/office/drawing/2014/main" id="{F484D12A-8047-7A61-2504-FF9CF30C80D9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66;p74">
              <a:extLst>
                <a:ext uri="{FF2B5EF4-FFF2-40B4-BE49-F238E27FC236}">
                  <a16:creationId xmlns:a16="http://schemas.microsoft.com/office/drawing/2014/main" id="{5CFDD527-9C8C-8998-1853-D6EA98C432A4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67;p74">
              <a:extLst>
                <a:ext uri="{FF2B5EF4-FFF2-40B4-BE49-F238E27FC236}">
                  <a16:creationId xmlns:a16="http://schemas.microsoft.com/office/drawing/2014/main" id="{8EE71CB1-1917-9F72-BE1B-30C4FC4D6F50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668;p74">
              <a:extLst>
                <a:ext uri="{FF2B5EF4-FFF2-40B4-BE49-F238E27FC236}">
                  <a16:creationId xmlns:a16="http://schemas.microsoft.com/office/drawing/2014/main" id="{6FE66D3D-31A8-9662-4910-2DAD63D4AEC6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7" name="Google Shape;2669;p74">
              <a:extLst>
                <a:ext uri="{FF2B5EF4-FFF2-40B4-BE49-F238E27FC236}">
                  <a16:creationId xmlns:a16="http://schemas.microsoft.com/office/drawing/2014/main" id="{1B2DC18F-BAAE-BA98-A46D-645796334E76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2670;p74">
              <a:extLst>
                <a:ext uri="{FF2B5EF4-FFF2-40B4-BE49-F238E27FC236}">
                  <a16:creationId xmlns:a16="http://schemas.microsoft.com/office/drawing/2014/main" id="{01BB464A-8F68-9920-B588-78EB74A9DBBB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2671;p74">
              <a:extLst>
                <a:ext uri="{FF2B5EF4-FFF2-40B4-BE49-F238E27FC236}">
                  <a16:creationId xmlns:a16="http://schemas.microsoft.com/office/drawing/2014/main" id="{E30A918E-1213-30D8-5BEE-1FCE57DF416E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672;p74">
              <a:extLst>
                <a:ext uri="{FF2B5EF4-FFF2-40B4-BE49-F238E27FC236}">
                  <a16:creationId xmlns:a16="http://schemas.microsoft.com/office/drawing/2014/main" id="{C5D29E69-B44E-3DC7-6E33-D66E6A245431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2673;p74">
              <a:extLst>
                <a:ext uri="{FF2B5EF4-FFF2-40B4-BE49-F238E27FC236}">
                  <a16:creationId xmlns:a16="http://schemas.microsoft.com/office/drawing/2014/main" id="{4D571327-E457-F9E8-7801-9530CCCB3FD9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2674;p74">
              <a:extLst>
                <a:ext uri="{FF2B5EF4-FFF2-40B4-BE49-F238E27FC236}">
                  <a16:creationId xmlns:a16="http://schemas.microsoft.com/office/drawing/2014/main" id="{215E5F71-98D5-EC8A-00E0-83C7DE024A3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2675;p74">
              <a:extLst>
                <a:ext uri="{FF2B5EF4-FFF2-40B4-BE49-F238E27FC236}">
                  <a16:creationId xmlns:a16="http://schemas.microsoft.com/office/drawing/2014/main" id="{FDB17067-F6AF-C7FC-1AFB-3BA3BBF41C72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2676;p74">
              <a:extLst>
                <a:ext uri="{FF2B5EF4-FFF2-40B4-BE49-F238E27FC236}">
                  <a16:creationId xmlns:a16="http://schemas.microsoft.com/office/drawing/2014/main" id="{1FFD2403-5101-E249-DC79-11D63B0BB0DD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2677;p74">
              <a:extLst>
                <a:ext uri="{FF2B5EF4-FFF2-40B4-BE49-F238E27FC236}">
                  <a16:creationId xmlns:a16="http://schemas.microsoft.com/office/drawing/2014/main" id="{6F5B19FB-B948-C012-CDA8-AF97334C9EF3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2678;p74">
              <a:extLst>
                <a:ext uri="{FF2B5EF4-FFF2-40B4-BE49-F238E27FC236}">
                  <a16:creationId xmlns:a16="http://schemas.microsoft.com/office/drawing/2014/main" id="{B936861F-FBDB-E131-48BD-AFCBF6BE7A3E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2679;p74">
              <a:extLst>
                <a:ext uri="{FF2B5EF4-FFF2-40B4-BE49-F238E27FC236}">
                  <a16:creationId xmlns:a16="http://schemas.microsoft.com/office/drawing/2014/main" id="{5A85AA2B-7080-47C7-85E6-BB429AA83520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2680;p74">
              <a:extLst>
                <a:ext uri="{FF2B5EF4-FFF2-40B4-BE49-F238E27FC236}">
                  <a16:creationId xmlns:a16="http://schemas.microsoft.com/office/drawing/2014/main" id="{768CBCB5-E668-AF1E-AE0B-B2F96C63FCEB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2681;p74">
              <a:extLst>
                <a:ext uri="{FF2B5EF4-FFF2-40B4-BE49-F238E27FC236}">
                  <a16:creationId xmlns:a16="http://schemas.microsoft.com/office/drawing/2014/main" id="{686D088A-0EE8-1160-4A7E-E0AA48372822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2682;p74">
              <a:extLst>
                <a:ext uri="{FF2B5EF4-FFF2-40B4-BE49-F238E27FC236}">
                  <a16:creationId xmlns:a16="http://schemas.microsoft.com/office/drawing/2014/main" id="{18C9EA36-B08D-78EC-F702-86D4998D1FB2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2683;p74">
              <a:extLst>
                <a:ext uri="{FF2B5EF4-FFF2-40B4-BE49-F238E27FC236}">
                  <a16:creationId xmlns:a16="http://schemas.microsoft.com/office/drawing/2014/main" id="{B504CEBA-54F5-B1E4-32D6-1EF6EA4BEC65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2684;p74">
              <a:extLst>
                <a:ext uri="{FF2B5EF4-FFF2-40B4-BE49-F238E27FC236}">
                  <a16:creationId xmlns:a16="http://schemas.microsoft.com/office/drawing/2014/main" id="{C459D4B8-A019-A877-28B6-FDF3E07E0362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2685;p74">
              <a:extLst>
                <a:ext uri="{FF2B5EF4-FFF2-40B4-BE49-F238E27FC236}">
                  <a16:creationId xmlns:a16="http://schemas.microsoft.com/office/drawing/2014/main" id="{F9EA2E55-0A3F-8093-AE74-BEE78108E019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2686;p74">
              <a:extLst>
                <a:ext uri="{FF2B5EF4-FFF2-40B4-BE49-F238E27FC236}">
                  <a16:creationId xmlns:a16="http://schemas.microsoft.com/office/drawing/2014/main" id="{49173987-5B86-42FD-CF8B-564C1B3F8317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5" name="Google Shape;2687;p74">
              <a:extLst>
                <a:ext uri="{FF2B5EF4-FFF2-40B4-BE49-F238E27FC236}">
                  <a16:creationId xmlns:a16="http://schemas.microsoft.com/office/drawing/2014/main" id="{740880BD-EB2A-56A4-7469-4AF512BC52FF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841" name="Google Shape;2688;p74">
                <a:extLst>
                  <a:ext uri="{FF2B5EF4-FFF2-40B4-BE49-F238E27FC236}">
                    <a16:creationId xmlns:a16="http://schemas.microsoft.com/office/drawing/2014/main" id="{56273672-5ED8-46CB-B018-EF8CA3427412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2689;p74">
                <a:extLst>
                  <a:ext uri="{FF2B5EF4-FFF2-40B4-BE49-F238E27FC236}">
                    <a16:creationId xmlns:a16="http://schemas.microsoft.com/office/drawing/2014/main" id="{9A4E355E-E418-01F8-0144-5A2A98226310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6" name="Google Shape;2690;p74">
              <a:extLst>
                <a:ext uri="{FF2B5EF4-FFF2-40B4-BE49-F238E27FC236}">
                  <a16:creationId xmlns:a16="http://schemas.microsoft.com/office/drawing/2014/main" id="{2A15DC61-D9E4-87C4-6121-942A67FD18C5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7" name="Google Shape;2691;p74">
              <a:extLst>
                <a:ext uri="{FF2B5EF4-FFF2-40B4-BE49-F238E27FC236}">
                  <a16:creationId xmlns:a16="http://schemas.microsoft.com/office/drawing/2014/main" id="{D41FD2C8-0B5A-EED6-B8F1-77DA17E0B57C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839" name="Google Shape;2692;p74">
                <a:extLst>
                  <a:ext uri="{FF2B5EF4-FFF2-40B4-BE49-F238E27FC236}">
                    <a16:creationId xmlns:a16="http://schemas.microsoft.com/office/drawing/2014/main" id="{1F5C8364-7D26-C5CF-62E6-16F15C35BC03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840" name="Google Shape;2693;p74">
                <a:extLst>
                  <a:ext uri="{FF2B5EF4-FFF2-40B4-BE49-F238E27FC236}">
                    <a16:creationId xmlns:a16="http://schemas.microsoft.com/office/drawing/2014/main" id="{1C65A4A8-0A34-C177-489C-6A156C876D88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8" name="Google Shape;2694;p74">
              <a:extLst>
                <a:ext uri="{FF2B5EF4-FFF2-40B4-BE49-F238E27FC236}">
                  <a16:creationId xmlns:a16="http://schemas.microsoft.com/office/drawing/2014/main" id="{A520E23A-866B-2944-5872-DC2A2CF933D7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837" name="Google Shape;2695;p74">
                <a:extLst>
                  <a:ext uri="{FF2B5EF4-FFF2-40B4-BE49-F238E27FC236}">
                    <a16:creationId xmlns:a16="http://schemas.microsoft.com/office/drawing/2014/main" id="{CE65E02D-227B-C2E2-6592-8BE717E8FBEC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2696;p74">
                <a:extLst>
                  <a:ext uri="{FF2B5EF4-FFF2-40B4-BE49-F238E27FC236}">
                    <a16:creationId xmlns:a16="http://schemas.microsoft.com/office/drawing/2014/main" id="{5419C910-2741-29BD-7718-54F8EB0CA355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9" name="Google Shape;2697;p74">
              <a:extLst>
                <a:ext uri="{FF2B5EF4-FFF2-40B4-BE49-F238E27FC236}">
                  <a16:creationId xmlns:a16="http://schemas.microsoft.com/office/drawing/2014/main" id="{666C4006-96B4-06F7-BC9F-C98DE7D9A3D7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2698;p74">
              <a:extLst>
                <a:ext uri="{FF2B5EF4-FFF2-40B4-BE49-F238E27FC236}">
                  <a16:creationId xmlns:a16="http://schemas.microsoft.com/office/drawing/2014/main" id="{77213262-7E85-A463-A62E-AC8E402B7D81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2699;p74">
              <a:extLst>
                <a:ext uri="{FF2B5EF4-FFF2-40B4-BE49-F238E27FC236}">
                  <a16:creationId xmlns:a16="http://schemas.microsoft.com/office/drawing/2014/main" id="{EC1F6472-F933-583B-9CDF-360258BA9D72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2700;p74">
              <a:extLst>
                <a:ext uri="{FF2B5EF4-FFF2-40B4-BE49-F238E27FC236}">
                  <a16:creationId xmlns:a16="http://schemas.microsoft.com/office/drawing/2014/main" id="{ACBC82EF-78E8-1A06-CC20-27C8E9859231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2701;p74">
              <a:extLst>
                <a:ext uri="{FF2B5EF4-FFF2-40B4-BE49-F238E27FC236}">
                  <a16:creationId xmlns:a16="http://schemas.microsoft.com/office/drawing/2014/main" id="{134E65DB-5C99-BFD2-4161-3DA4E77C8D6A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2702;p74">
              <a:extLst>
                <a:ext uri="{FF2B5EF4-FFF2-40B4-BE49-F238E27FC236}">
                  <a16:creationId xmlns:a16="http://schemas.microsoft.com/office/drawing/2014/main" id="{98C7918B-C7B3-42DD-D71A-E71DB6292839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2703;p74">
              <a:extLst>
                <a:ext uri="{FF2B5EF4-FFF2-40B4-BE49-F238E27FC236}">
                  <a16:creationId xmlns:a16="http://schemas.microsoft.com/office/drawing/2014/main" id="{B2EA276E-1F31-7003-B547-07A7A17B8158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2704;p74">
              <a:extLst>
                <a:ext uri="{FF2B5EF4-FFF2-40B4-BE49-F238E27FC236}">
                  <a16:creationId xmlns:a16="http://schemas.microsoft.com/office/drawing/2014/main" id="{FC1EA8C2-6F76-FB93-33A8-E1481A0ECD89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7" name="Google Shape;2705;p74">
              <a:extLst>
                <a:ext uri="{FF2B5EF4-FFF2-40B4-BE49-F238E27FC236}">
                  <a16:creationId xmlns:a16="http://schemas.microsoft.com/office/drawing/2014/main" id="{E2B828CC-A5EA-C146-C1B6-61640D80EEC4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833" name="Google Shape;2706;p74">
                <a:extLst>
                  <a:ext uri="{FF2B5EF4-FFF2-40B4-BE49-F238E27FC236}">
                    <a16:creationId xmlns:a16="http://schemas.microsoft.com/office/drawing/2014/main" id="{6003CB4A-B779-96CB-DBC5-F3B71139706F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2707;p74">
                <a:extLst>
                  <a:ext uri="{FF2B5EF4-FFF2-40B4-BE49-F238E27FC236}">
                    <a16:creationId xmlns:a16="http://schemas.microsoft.com/office/drawing/2014/main" id="{83E05C46-BCAE-F6CA-E46C-BC99C21CF115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2708;p74">
                <a:extLst>
                  <a:ext uri="{FF2B5EF4-FFF2-40B4-BE49-F238E27FC236}">
                    <a16:creationId xmlns:a16="http://schemas.microsoft.com/office/drawing/2014/main" id="{F0E0C3C2-7D31-0F4B-6F87-CA6F70408204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2709;p74">
                <a:extLst>
                  <a:ext uri="{FF2B5EF4-FFF2-40B4-BE49-F238E27FC236}">
                    <a16:creationId xmlns:a16="http://schemas.microsoft.com/office/drawing/2014/main" id="{06EB1617-899B-9E58-8871-B3516FF86CFB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8" name="Google Shape;2710;p74">
              <a:extLst>
                <a:ext uri="{FF2B5EF4-FFF2-40B4-BE49-F238E27FC236}">
                  <a16:creationId xmlns:a16="http://schemas.microsoft.com/office/drawing/2014/main" id="{90069081-9A7E-F209-5855-A59C43C09245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2711;p74">
              <a:extLst>
                <a:ext uri="{FF2B5EF4-FFF2-40B4-BE49-F238E27FC236}">
                  <a16:creationId xmlns:a16="http://schemas.microsoft.com/office/drawing/2014/main" id="{DFF1A6C2-AB57-963F-03CF-B22174C7E24E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2712;p74">
              <a:extLst>
                <a:ext uri="{FF2B5EF4-FFF2-40B4-BE49-F238E27FC236}">
                  <a16:creationId xmlns:a16="http://schemas.microsoft.com/office/drawing/2014/main" id="{6A3389D6-66BB-EBC2-522C-81DBA9C2FE6F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2713;p74">
              <a:extLst>
                <a:ext uri="{FF2B5EF4-FFF2-40B4-BE49-F238E27FC236}">
                  <a16:creationId xmlns:a16="http://schemas.microsoft.com/office/drawing/2014/main" id="{F9F624F1-A8F5-AABA-2D80-3D61FFD4DCB0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2714;p74">
              <a:extLst>
                <a:ext uri="{FF2B5EF4-FFF2-40B4-BE49-F238E27FC236}">
                  <a16:creationId xmlns:a16="http://schemas.microsoft.com/office/drawing/2014/main" id="{12C12FD1-FAC8-FC02-B694-1737A91642C0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2715;p74">
              <a:extLst>
                <a:ext uri="{FF2B5EF4-FFF2-40B4-BE49-F238E27FC236}">
                  <a16:creationId xmlns:a16="http://schemas.microsoft.com/office/drawing/2014/main" id="{D72002CC-FD9A-E167-D303-5ED1AD8C13A2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2716;p74">
              <a:extLst>
                <a:ext uri="{FF2B5EF4-FFF2-40B4-BE49-F238E27FC236}">
                  <a16:creationId xmlns:a16="http://schemas.microsoft.com/office/drawing/2014/main" id="{E951A4B7-2CCF-5CD6-8325-E9A8B99DE3E0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2717;p74">
              <a:extLst>
                <a:ext uri="{FF2B5EF4-FFF2-40B4-BE49-F238E27FC236}">
                  <a16:creationId xmlns:a16="http://schemas.microsoft.com/office/drawing/2014/main" id="{2CCCCCFC-2A4A-D75B-A03A-7195EA4ECF0E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2718;p74">
              <a:extLst>
                <a:ext uri="{FF2B5EF4-FFF2-40B4-BE49-F238E27FC236}">
                  <a16:creationId xmlns:a16="http://schemas.microsoft.com/office/drawing/2014/main" id="{633249A6-5F9F-358A-0D3E-5B7D706BC593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829" name="Google Shape;2719;p74">
                <a:extLst>
                  <a:ext uri="{FF2B5EF4-FFF2-40B4-BE49-F238E27FC236}">
                    <a16:creationId xmlns:a16="http://schemas.microsoft.com/office/drawing/2014/main" id="{BB990D5D-D97D-2A3D-9243-BAC841665F73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2720;p74">
                <a:extLst>
                  <a:ext uri="{FF2B5EF4-FFF2-40B4-BE49-F238E27FC236}">
                    <a16:creationId xmlns:a16="http://schemas.microsoft.com/office/drawing/2014/main" id="{8C9534AD-691F-E00B-EB19-AFC8E9372957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2721;p74">
                <a:extLst>
                  <a:ext uri="{FF2B5EF4-FFF2-40B4-BE49-F238E27FC236}">
                    <a16:creationId xmlns:a16="http://schemas.microsoft.com/office/drawing/2014/main" id="{13653A91-29D0-761E-E733-1B02F8268EDE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2722;p74">
                <a:extLst>
                  <a:ext uri="{FF2B5EF4-FFF2-40B4-BE49-F238E27FC236}">
                    <a16:creationId xmlns:a16="http://schemas.microsoft.com/office/drawing/2014/main" id="{68BA310A-0739-7713-D4B0-46C8DB289B8F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9" name="Google Shape;2723;p74">
              <a:extLst>
                <a:ext uri="{FF2B5EF4-FFF2-40B4-BE49-F238E27FC236}">
                  <a16:creationId xmlns:a16="http://schemas.microsoft.com/office/drawing/2014/main" id="{18C497E2-1E52-6D72-B362-927002290A2B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2724;p74">
              <a:extLst>
                <a:ext uri="{FF2B5EF4-FFF2-40B4-BE49-F238E27FC236}">
                  <a16:creationId xmlns:a16="http://schemas.microsoft.com/office/drawing/2014/main" id="{622C2787-7F16-583E-67D8-E9CA2426474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2725;p74">
              <a:extLst>
                <a:ext uri="{FF2B5EF4-FFF2-40B4-BE49-F238E27FC236}">
                  <a16:creationId xmlns:a16="http://schemas.microsoft.com/office/drawing/2014/main" id="{8EC364B8-AE52-2611-D7FE-488D99CF43B1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2726;p74">
              <a:extLst>
                <a:ext uri="{FF2B5EF4-FFF2-40B4-BE49-F238E27FC236}">
                  <a16:creationId xmlns:a16="http://schemas.microsoft.com/office/drawing/2014/main" id="{8385447D-55BD-1BF8-FF22-CC83CCA198B4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2727;p74">
              <a:extLst>
                <a:ext uri="{FF2B5EF4-FFF2-40B4-BE49-F238E27FC236}">
                  <a16:creationId xmlns:a16="http://schemas.microsoft.com/office/drawing/2014/main" id="{0AC86916-50B7-67E3-AF3C-32B39193036E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2728;p74">
              <a:extLst>
                <a:ext uri="{FF2B5EF4-FFF2-40B4-BE49-F238E27FC236}">
                  <a16:creationId xmlns:a16="http://schemas.microsoft.com/office/drawing/2014/main" id="{CB0FC70C-7915-B8C4-F526-223346CE9E6C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2729;p74">
              <a:extLst>
                <a:ext uri="{FF2B5EF4-FFF2-40B4-BE49-F238E27FC236}">
                  <a16:creationId xmlns:a16="http://schemas.microsoft.com/office/drawing/2014/main" id="{7F7DFD88-939B-3921-3542-25CAC68A2558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2730;p74">
              <a:extLst>
                <a:ext uri="{FF2B5EF4-FFF2-40B4-BE49-F238E27FC236}">
                  <a16:creationId xmlns:a16="http://schemas.microsoft.com/office/drawing/2014/main" id="{3CFA6855-F218-41A8-A285-BCEAFD4EB3EC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2731;p74">
              <a:extLst>
                <a:ext uri="{FF2B5EF4-FFF2-40B4-BE49-F238E27FC236}">
                  <a16:creationId xmlns:a16="http://schemas.microsoft.com/office/drawing/2014/main" id="{5F1ABD69-A365-B092-3D7F-7C4906411CDE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2732;p74">
              <a:extLst>
                <a:ext uri="{FF2B5EF4-FFF2-40B4-BE49-F238E27FC236}">
                  <a16:creationId xmlns:a16="http://schemas.microsoft.com/office/drawing/2014/main" id="{9A547185-034A-5866-D967-B4374434E51D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2733;p74">
              <a:extLst>
                <a:ext uri="{FF2B5EF4-FFF2-40B4-BE49-F238E27FC236}">
                  <a16:creationId xmlns:a16="http://schemas.microsoft.com/office/drawing/2014/main" id="{36D6F970-0ED0-E840-4FAE-764847963C27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2734;p74">
              <a:extLst>
                <a:ext uri="{FF2B5EF4-FFF2-40B4-BE49-F238E27FC236}">
                  <a16:creationId xmlns:a16="http://schemas.microsoft.com/office/drawing/2014/main" id="{B5EE1454-0FB1-512E-BD85-7908A199498A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2735;p74">
              <a:extLst>
                <a:ext uri="{FF2B5EF4-FFF2-40B4-BE49-F238E27FC236}">
                  <a16:creationId xmlns:a16="http://schemas.microsoft.com/office/drawing/2014/main" id="{B23A54EC-6ABE-0B1A-2390-F22A146C62BD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2736;p74">
              <a:extLst>
                <a:ext uri="{FF2B5EF4-FFF2-40B4-BE49-F238E27FC236}">
                  <a16:creationId xmlns:a16="http://schemas.microsoft.com/office/drawing/2014/main" id="{33918988-0A8F-7A21-762F-1C87342E6D34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2737;p74">
              <a:extLst>
                <a:ext uri="{FF2B5EF4-FFF2-40B4-BE49-F238E27FC236}">
                  <a16:creationId xmlns:a16="http://schemas.microsoft.com/office/drawing/2014/main" id="{CEF18629-02B3-6317-9545-5E6E52F0FA90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2738;p74">
              <a:extLst>
                <a:ext uri="{FF2B5EF4-FFF2-40B4-BE49-F238E27FC236}">
                  <a16:creationId xmlns:a16="http://schemas.microsoft.com/office/drawing/2014/main" id="{764B627B-BD22-4380-52E9-B25D95497907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2739;p74">
              <a:extLst>
                <a:ext uri="{FF2B5EF4-FFF2-40B4-BE49-F238E27FC236}">
                  <a16:creationId xmlns:a16="http://schemas.microsoft.com/office/drawing/2014/main" id="{73B34123-D931-1D63-661F-BC215FB67928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766" name="Google Shape;2740;p74">
              <a:extLst>
                <a:ext uri="{FF2B5EF4-FFF2-40B4-BE49-F238E27FC236}">
                  <a16:creationId xmlns:a16="http://schemas.microsoft.com/office/drawing/2014/main" id="{CA7571BE-78F1-1EF8-3E80-AAB3F7471D08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2741;p74">
              <a:extLst>
                <a:ext uri="{FF2B5EF4-FFF2-40B4-BE49-F238E27FC236}">
                  <a16:creationId xmlns:a16="http://schemas.microsoft.com/office/drawing/2014/main" id="{6564D8B7-AF13-5623-507A-0432C0BA3483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2742;p74">
              <a:extLst>
                <a:ext uri="{FF2B5EF4-FFF2-40B4-BE49-F238E27FC236}">
                  <a16:creationId xmlns:a16="http://schemas.microsoft.com/office/drawing/2014/main" id="{073792A1-2DCA-F910-44E3-341814E27E0F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2743;p74">
              <a:extLst>
                <a:ext uri="{FF2B5EF4-FFF2-40B4-BE49-F238E27FC236}">
                  <a16:creationId xmlns:a16="http://schemas.microsoft.com/office/drawing/2014/main" id="{916363E2-032D-2696-FE6B-26201407373A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2744;p74">
              <a:extLst>
                <a:ext uri="{FF2B5EF4-FFF2-40B4-BE49-F238E27FC236}">
                  <a16:creationId xmlns:a16="http://schemas.microsoft.com/office/drawing/2014/main" id="{B35ED028-4648-BC59-EF86-C02B58C94742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2745;p74">
              <a:extLst>
                <a:ext uri="{FF2B5EF4-FFF2-40B4-BE49-F238E27FC236}">
                  <a16:creationId xmlns:a16="http://schemas.microsoft.com/office/drawing/2014/main" id="{630CB32F-09C5-565A-C8F1-5B070BF7A490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2746;p74">
              <a:extLst>
                <a:ext uri="{FF2B5EF4-FFF2-40B4-BE49-F238E27FC236}">
                  <a16:creationId xmlns:a16="http://schemas.microsoft.com/office/drawing/2014/main" id="{CD75502B-B5CF-F99F-CA30-53F5012EBB21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2747;p74">
              <a:extLst>
                <a:ext uri="{FF2B5EF4-FFF2-40B4-BE49-F238E27FC236}">
                  <a16:creationId xmlns:a16="http://schemas.microsoft.com/office/drawing/2014/main" id="{26D49156-65A5-3DB5-A8A8-C000A7DF9349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2748;p74">
              <a:extLst>
                <a:ext uri="{FF2B5EF4-FFF2-40B4-BE49-F238E27FC236}">
                  <a16:creationId xmlns:a16="http://schemas.microsoft.com/office/drawing/2014/main" id="{B9C2BEEB-7018-304D-523E-C471153B6708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2749;p74">
              <a:extLst>
                <a:ext uri="{FF2B5EF4-FFF2-40B4-BE49-F238E27FC236}">
                  <a16:creationId xmlns:a16="http://schemas.microsoft.com/office/drawing/2014/main" id="{F2077445-1D4C-D7BE-2992-FAFC1EDC2804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2750;p74">
              <a:extLst>
                <a:ext uri="{FF2B5EF4-FFF2-40B4-BE49-F238E27FC236}">
                  <a16:creationId xmlns:a16="http://schemas.microsoft.com/office/drawing/2014/main" id="{9A3DACF8-3358-9F12-CFFF-BDD436FAF0F0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2751;p74">
              <a:extLst>
                <a:ext uri="{FF2B5EF4-FFF2-40B4-BE49-F238E27FC236}">
                  <a16:creationId xmlns:a16="http://schemas.microsoft.com/office/drawing/2014/main" id="{A7504E95-26BE-2223-6779-C86959E0F86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778" name="Google Shape;2752;p74">
              <a:extLst>
                <a:ext uri="{FF2B5EF4-FFF2-40B4-BE49-F238E27FC236}">
                  <a16:creationId xmlns:a16="http://schemas.microsoft.com/office/drawing/2014/main" id="{2D4B8ABE-3141-EADB-6A47-3BD2303BCF1F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2753;p74">
              <a:extLst>
                <a:ext uri="{FF2B5EF4-FFF2-40B4-BE49-F238E27FC236}">
                  <a16:creationId xmlns:a16="http://schemas.microsoft.com/office/drawing/2014/main" id="{C95330B0-C977-081D-6425-6E138F946174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2754;p74">
              <a:extLst>
                <a:ext uri="{FF2B5EF4-FFF2-40B4-BE49-F238E27FC236}">
                  <a16:creationId xmlns:a16="http://schemas.microsoft.com/office/drawing/2014/main" id="{AB14E48D-AF9C-6D0D-9369-0A0A6145B692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2755;p74">
              <a:extLst>
                <a:ext uri="{FF2B5EF4-FFF2-40B4-BE49-F238E27FC236}">
                  <a16:creationId xmlns:a16="http://schemas.microsoft.com/office/drawing/2014/main" id="{DB008108-1D0C-E724-84A2-62BB11FB64D6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2756;p74">
              <a:extLst>
                <a:ext uri="{FF2B5EF4-FFF2-40B4-BE49-F238E27FC236}">
                  <a16:creationId xmlns:a16="http://schemas.microsoft.com/office/drawing/2014/main" id="{F227F9E4-2C94-3D62-BE2C-4228D7581356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2757;p74">
              <a:extLst>
                <a:ext uri="{FF2B5EF4-FFF2-40B4-BE49-F238E27FC236}">
                  <a16:creationId xmlns:a16="http://schemas.microsoft.com/office/drawing/2014/main" id="{D30A7339-1C57-4943-DCB7-94BA68694A4C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2758;p74">
              <a:extLst>
                <a:ext uri="{FF2B5EF4-FFF2-40B4-BE49-F238E27FC236}">
                  <a16:creationId xmlns:a16="http://schemas.microsoft.com/office/drawing/2014/main" id="{F31309EA-85DD-EBD8-D44D-8251D5EB2F4C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2759;p74">
              <a:extLst>
                <a:ext uri="{FF2B5EF4-FFF2-40B4-BE49-F238E27FC236}">
                  <a16:creationId xmlns:a16="http://schemas.microsoft.com/office/drawing/2014/main" id="{C6EBD908-1672-A1A7-2D3B-A4F03BCB63BB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2760;p74">
              <a:extLst>
                <a:ext uri="{FF2B5EF4-FFF2-40B4-BE49-F238E27FC236}">
                  <a16:creationId xmlns:a16="http://schemas.microsoft.com/office/drawing/2014/main" id="{F1FA442F-FAC5-6490-A573-7C87898DCF77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2761;p74">
              <a:extLst>
                <a:ext uri="{FF2B5EF4-FFF2-40B4-BE49-F238E27FC236}">
                  <a16:creationId xmlns:a16="http://schemas.microsoft.com/office/drawing/2014/main" id="{22AE5777-DE84-7BE9-14FE-060B562623CF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2762;p74">
              <a:extLst>
                <a:ext uri="{FF2B5EF4-FFF2-40B4-BE49-F238E27FC236}">
                  <a16:creationId xmlns:a16="http://schemas.microsoft.com/office/drawing/2014/main" id="{32BE4373-EDCA-2DE4-05A4-5736E451EEB2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2763;p74">
              <a:extLst>
                <a:ext uri="{FF2B5EF4-FFF2-40B4-BE49-F238E27FC236}">
                  <a16:creationId xmlns:a16="http://schemas.microsoft.com/office/drawing/2014/main" id="{D5CF3EA2-5448-F98B-CE52-6916205C2876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2764;p74">
              <a:extLst>
                <a:ext uri="{FF2B5EF4-FFF2-40B4-BE49-F238E27FC236}">
                  <a16:creationId xmlns:a16="http://schemas.microsoft.com/office/drawing/2014/main" id="{58C789BD-CE42-A516-8F3A-D4C6AC03AFE2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1" name="Google Shape;2765;p74">
              <a:extLst>
                <a:ext uri="{FF2B5EF4-FFF2-40B4-BE49-F238E27FC236}">
                  <a16:creationId xmlns:a16="http://schemas.microsoft.com/office/drawing/2014/main" id="{4EFBAFA0-C762-59FC-74A9-099940ED97D8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827" name="Google Shape;2766;p74">
                <a:extLst>
                  <a:ext uri="{FF2B5EF4-FFF2-40B4-BE49-F238E27FC236}">
                    <a16:creationId xmlns:a16="http://schemas.microsoft.com/office/drawing/2014/main" id="{E4EDAA22-06F0-C60C-3DB3-AB51D187F48E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2767;p74">
                <a:extLst>
                  <a:ext uri="{FF2B5EF4-FFF2-40B4-BE49-F238E27FC236}">
                    <a16:creationId xmlns:a16="http://schemas.microsoft.com/office/drawing/2014/main" id="{F6295432-05C3-F4A4-7FBC-6F2ED97E180A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92" name="Google Shape;2768;p74">
              <a:extLst>
                <a:ext uri="{FF2B5EF4-FFF2-40B4-BE49-F238E27FC236}">
                  <a16:creationId xmlns:a16="http://schemas.microsoft.com/office/drawing/2014/main" id="{0A6795D3-F961-6D0A-84EE-543AC0DE4AC4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2769;p74">
              <a:extLst>
                <a:ext uri="{FF2B5EF4-FFF2-40B4-BE49-F238E27FC236}">
                  <a16:creationId xmlns:a16="http://schemas.microsoft.com/office/drawing/2014/main" id="{4628CB63-BA3F-7490-96E7-D2E13D69CE21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2770;p74">
              <a:extLst>
                <a:ext uri="{FF2B5EF4-FFF2-40B4-BE49-F238E27FC236}">
                  <a16:creationId xmlns:a16="http://schemas.microsoft.com/office/drawing/2014/main" id="{B8E2B3AE-1676-293B-F818-BA0A96D07F41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2771;p74">
              <a:extLst>
                <a:ext uri="{FF2B5EF4-FFF2-40B4-BE49-F238E27FC236}">
                  <a16:creationId xmlns:a16="http://schemas.microsoft.com/office/drawing/2014/main" id="{13BDE8DA-73B0-23A6-A54C-68373EAFF6B0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2772;p74">
              <a:extLst>
                <a:ext uri="{FF2B5EF4-FFF2-40B4-BE49-F238E27FC236}">
                  <a16:creationId xmlns:a16="http://schemas.microsoft.com/office/drawing/2014/main" id="{AFECB93E-0C60-E1CA-4060-05F8525C718E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2773;p74">
              <a:extLst>
                <a:ext uri="{FF2B5EF4-FFF2-40B4-BE49-F238E27FC236}">
                  <a16:creationId xmlns:a16="http://schemas.microsoft.com/office/drawing/2014/main" id="{C7F16F0C-DF32-14EE-B236-2A304FD0548D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2774;p74">
              <a:extLst>
                <a:ext uri="{FF2B5EF4-FFF2-40B4-BE49-F238E27FC236}">
                  <a16:creationId xmlns:a16="http://schemas.microsoft.com/office/drawing/2014/main" id="{211903CB-A98C-B2CA-C585-91A1935D4455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2775;p74">
              <a:extLst>
                <a:ext uri="{FF2B5EF4-FFF2-40B4-BE49-F238E27FC236}">
                  <a16:creationId xmlns:a16="http://schemas.microsoft.com/office/drawing/2014/main" id="{7BFDE8C9-4235-A616-D46E-6270A9224531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2776;p74">
              <a:extLst>
                <a:ext uri="{FF2B5EF4-FFF2-40B4-BE49-F238E27FC236}">
                  <a16:creationId xmlns:a16="http://schemas.microsoft.com/office/drawing/2014/main" id="{AA1DC771-2714-2F39-5222-14A05D384B2A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801" name="Google Shape;2777;p74">
              <a:extLst>
                <a:ext uri="{FF2B5EF4-FFF2-40B4-BE49-F238E27FC236}">
                  <a16:creationId xmlns:a16="http://schemas.microsoft.com/office/drawing/2014/main" id="{D81A4639-197B-58AD-4D1B-3F8541750420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2778;p74">
              <a:extLst>
                <a:ext uri="{FF2B5EF4-FFF2-40B4-BE49-F238E27FC236}">
                  <a16:creationId xmlns:a16="http://schemas.microsoft.com/office/drawing/2014/main" id="{0F7782D5-CD76-3829-0CF2-4BE52FD85140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2779;p74">
              <a:extLst>
                <a:ext uri="{FF2B5EF4-FFF2-40B4-BE49-F238E27FC236}">
                  <a16:creationId xmlns:a16="http://schemas.microsoft.com/office/drawing/2014/main" id="{53A83B71-FD24-35F1-F37C-359DA8D7E8B7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2780;p74">
              <a:extLst>
                <a:ext uri="{FF2B5EF4-FFF2-40B4-BE49-F238E27FC236}">
                  <a16:creationId xmlns:a16="http://schemas.microsoft.com/office/drawing/2014/main" id="{8F27918B-45F9-DB32-2C33-A6F958D91A05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2781;p74">
              <a:extLst>
                <a:ext uri="{FF2B5EF4-FFF2-40B4-BE49-F238E27FC236}">
                  <a16:creationId xmlns:a16="http://schemas.microsoft.com/office/drawing/2014/main" id="{01435E93-74AE-917B-2270-58F9EF2A64A8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2782;p74">
              <a:extLst>
                <a:ext uri="{FF2B5EF4-FFF2-40B4-BE49-F238E27FC236}">
                  <a16:creationId xmlns:a16="http://schemas.microsoft.com/office/drawing/2014/main" id="{436F6398-004C-3680-6659-8DB864EBE8D8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2783;p74">
              <a:extLst>
                <a:ext uri="{FF2B5EF4-FFF2-40B4-BE49-F238E27FC236}">
                  <a16:creationId xmlns:a16="http://schemas.microsoft.com/office/drawing/2014/main" id="{45158E6B-D845-2C50-C34B-818F4E6834C7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2784;p74">
              <a:extLst>
                <a:ext uri="{FF2B5EF4-FFF2-40B4-BE49-F238E27FC236}">
                  <a16:creationId xmlns:a16="http://schemas.microsoft.com/office/drawing/2014/main" id="{4C5ACF81-A418-24F7-89D0-548CFCE2EE95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2785;p74">
              <a:extLst>
                <a:ext uri="{FF2B5EF4-FFF2-40B4-BE49-F238E27FC236}">
                  <a16:creationId xmlns:a16="http://schemas.microsoft.com/office/drawing/2014/main" id="{623D3C15-993D-BC26-8DE1-E16978938CD7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2786;p74">
              <a:extLst>
                <a:ext uri="{FF2B5EF4-FFF2-40B4-BE49-F238E27FC236}">
                  <a16:creationId xmlns:a16="http://schemas.microsoft.com/office/drawing/2014/main" id="{AAC5B0B7-F617-6885-F490-AB4D3B7D3455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811" name="Google Shape;2787;p74">
              <a:extLst>
                <a:ext uri="{FF2B5EF4-FFF2-40B4-BE49-F238E27FC236}">
                  <a16:creationId xmlns:a16="http://schemas.microsoft.com/office/drawing/2014/main" id="{861957B5-7912-7F45-AF4C-E1A6C6DEFB57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2788;p74">
              <a:extLst>
                <a:ext uri="{FF2B5EF4-FFF2-40B4-BE49-F238E27FC236}">
                  <a16:creationId xmlns:a16="http://schemas.microsoft.com/office/drawing/2014/main" id="{C34AB60E-0485-C729-A07C-E4EF079D7658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2789;p74">
              <a:extLst>
                <a:ext uri="{FF2B5EF4-FFF2-40B4-BE49-F238E27FC236}">
                  <a16:creationId xmlns:a16="http://schemas.microsoft.com/office/drawing/2014/main" id="{A622B4FF-0796-BF67-DB1F-6BB09580F69A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2790;p74">
              <a:extLst>
                <a:ext uri="{FF2B5EF4-FFF2-40B4-BE49-F238E27FC236}">
                  <a16:creationId xmlns:a16="http://schemas.microsoft.com/office/drawing/2014/main" id="{CA147957-37F9-E15C-3D1F-7E5C984E14B5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2791;p74">
              <a:extLst>
                <a:ext uri="{FF2B5EF4-FFF2-40B4-BE49-F238E27FC236}">
                  <a16:creationId xmlns:a16="http://schemas.microsoft.com/office/drawing/2014/main" id="{86CB654C-AC28-B621-A8FC-5394DD779192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2792;p74">
              <a:extLst>
                <a:ext uri="{FF2B5EF4-FFF2-40B4-BE49-F238E27FC236}">
                  <a16:creationId xmlns:a16="http://schemas.microsoft.com/office/drawing/2014/main" id="{FC075CC9-0E47-DEE8-5543-80ED8AAB2710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817" name="Google Shape;2793;p74">
              <a:extLst>
                <a:ext uri="{FF2B5EF4-FFF2-40B4-BE49-F238E27FC236}">
                  <a16:creationId xmlns:a16="http://schemas.microsoft.com/office/drawing/2014/main" id="{7641F022-12B1-D754-FC8D-D15270A15E50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2794;p74">
              <a:extLst>
                <a:ext uri="{FF2B5EF4-FFF2-40B4-BE49-F238E27FC236}">
                  <a16:creationId xmlns:a16="http://schemas.microsoft.com/office/drawing/2014/main" id="{0D80CA9F-77DE-B9E3-3494-BC0871505E23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2795;p74">
              <a:extLst>
                <a:ext uri="{FF2B5EF4-FFF2-40B4-BE49-F238E27FC236}">
                  <a16:creationId xmlns:a16="http://schemas.microsoft.com/office/drawing/2014/main" id="{8FDC025F-FE06-62D5-C934-017D0D9C434D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2796;p74">
              <a:extLst>
                <a:ext uri="{FF2B5EF4-FFF2-40B4-BE49-F238E27FC236}">
                  <a16:creationId xmlns:a16="http://schemas.microsoft.com/office/drawing/2014/main" id="{C706844E-1157-EC99-61B7-FA6D2E99CAA0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2797;p74">
              <a:extLst>
                <a:ext uri="{FF2B5EF4-FFF2-40B4-BE49-F238E27FC236}">
                  <a16:creationId xmlns:a16="http://schemas.microsoft.com/office/drawing/2014/main" id="{BE5243DE-CF61-DF71-D97C-C294C9B98685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2798;p74">
              <a:extLst>
                <a:ext uri="{FF2B5EF4-FFF2-40B4-BE49-F238E27FC236}">
                  <a16:creationId xmlns:a16="http://schemas.microsoft.com/office/drawing/2014/main" id="{7311C90C-EDAA-B7D9-3535-C7AAF74CF713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2799;p74">
              <a:extLst>
                <a:ext uri="{FF2B5EF4-FFF2-40B4-BE49-F238E27FC236}">
                  <a16:creationId xmlns:a16="http://schemas.microsoft.com/office/drawing/2014/main" id="{FB5796FF-98E0-F01E-CC68-DF75EEA784A6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2800;p74">
              <a:extLst>
                <a:ext uri="{FF2B5EF4-FFF2-40B4-BE49-F238E27FC236}">
                  <a16:creationId xmlns:a16="http://schemas.microsoft.com/office/drawing/2014/main" id="{424233DE-CCC4-3F32-A47C-4FDF2A1CE0A1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2801;p74">
              <a:extLst>
                <a:ext uri="{FF2B5EF4-FFF2-40B4-BE49-F238E27FC236}">
                  <a16:creationId xmlns:a16="http://schemas.microsoft.com/office/drawing/2014/main" id="{3AF07F21-8FE2-EEFC-80BA-B22EA0792B02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2802;p74">
              <a:extLst>
                <a:ext uri="{FF2B5EF4-FFF2-40B4-BE49-F238E27FC236}">
                  <a16:creationId xmlns:a16="http://schemas.microsoft.com/office/drawing/2014/main" id="{2BB70BCF-2DA5-6585-77FE-D934B02FF7FD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>
          <a:extLst>
            <a:ext uri="{FF2B5EF4-FFF2-40B4-BE49-F238E27FC236}">
              <a16:creationId xmlns:a16="http://schemas.microsoft.com/office/drawing/2014/main" id="{4BAE54C3-0224-DC99-AA2D-E80E913D3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42">
            <a:extLst>
              <a:ext uri="{FF2B5EF4-FFF2-40B4-BE49-F238E27FC236}">
                <a16:creationId xmlns:a16="http://schemas.microsoft.com/office/drawing/2014/main" id="{BD5092E9-5C32-ADC4-12EB-1A40EED347CD}"/>
              </a:ext>
            </a:extLst>
          </p:cNvPr>
          <p:cNvGrpSpPr/>
          <p:nvPr/>
        </p:nvGrpSpPr>
        <p:grpSpPr>
          <a:xfrm>
            <a:off x="5579700" y="1373467"/>
            <a:ext cx="5655600" cy="5484667"/>
            <a:chOff x="4448400" y="1551450"/>
            <a:chExt cx="4241700" cy="4113500"/>
          </a:xfrm>
        </p:grpSpPr>
        <p:sp>
          <p:nvSpPr>
            <p:cNvPr id="606" name="Google Shape;606;p42">
              <a:extLst>
                <a:ext uri="{FF2B5EF4-FFF2-40B4-BE49-F238E27FC236}">
                  <a16:creationId xmlns:a16="http://schemas.microsoft.com/office/drawing/2014/main" id="{B5C37501-7681-6FF9-F0A2-F10861D217EA}"/>
                </a:ext>
              </a:extLst>
            </p:cNvPr>
            <p:cNvSpPr/>
            <p:nvPr/>
          </p:nvSpPr>
          <p:spPr>
            <a:xfrm>
              <a:off x="5368450" y="263255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7" name="Google Shape;607;p42">
              <a:extLst>
                <a:ext uri="{FF2B5EF4-FFF2-40B4-BE49-F238E27FC236}">
                  <a16:creationId xmlns:a16="http://schemas.microsoft.com/office/drawing/2014/main" id="{0A23D570-758A-9877-BD0A-81A7696D3E7D}"/>
                </a:ext>
              </a:extLst>
            </p:cNvPr>
            <p:cNvSpPr/>
            <p:nvPr/>
          </p:nvSpPr>
          <p:spPr>
            <a:xfrm>
              <a:off x="7762925" y="263255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8" name="Google Shape;608;p42">
              <a:extLst>
                <a:ext uri="{FF2B5EF4-FFF2-40B4-BE49-F238E27FC236}">
                  <a16:creationId xmlns:a16="http://schemas.microsoft.com/office/drawing/2014/main" id="{FEC2CBDF-3239-144E-1855-C6AD2D26806B}"/>
                </a:ext>
              </a:extLst>
            </p:cNvPr>
            <p:cNvSpPr/>
            <p:nvPr/>
          </p:nvSpPr>
          <p:spPr>
            <a:xfrm>
              <a:off x="4448400" y="1551450"/>
              <a:ext cx="4241700" cy="2158800"/>
            </a:xfrm>
            <a:prstGeom prst="roundRect">
              <a:avLst>
                <a:gd name="adj" fmla="val 771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9" name="Google Shape;609;p42">
              <a:extLst>
                <a:ext uri="{FF2B5EF4-FFF2-40B4-BE49-F238E27FC236}">
                  <a16:creationId xmlns:a16="http://schemas.microsoft.com/office/drawing/2014/main" id="{78902472-4560-5BFF-A33F-23F973E1334A}"/>
                </a:ext>
              </a:extLst>
            </p:cNvPr>
            <p:cNvSpPr/>
            <p:nvPr/>
          </p:nvSpPr>
          <p:spPr>
            <a:xfrm>
              <a:off x="4512975" y="1611521"/>
              <a:ext cx="4107300" cy="2041500"/>
            </a:xfrm>
            <a:prstGeom prst="roundRect">
              <a:avLst>
                <a:gd name="adj" fmla="val 77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610" name="Google Shape;610;p42">
            <a:extLst>
              <a:ext uri="{FF2B5EF4-FFF2-40B4-BE49-F238E27FC236}">
                <a16:creationId xmlns:a16="http://schemas.microsoft.com/office/drawing/2014/main" id="{E2A25B2A-7497-65D7-FA1E-23716E753E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95257" y="2573863"/>
            <a:ext cx="5476000" cy="10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4400" b="1" dirty="0">
                <a:solidFill>
                  <a:schemeClr val="bg2"/>
                </a:solidFill>
              </a:rPr>
              <a:t>Airport Overview Analysis</a:t>
            </a:r>
            <a:endParaRPr sz="4400" b="1" dirty="0">
              <a:solidFill>
                <a:schemeClr val="bg2"/>
              </a:solidFill>
            </a:endParaRPr>
          </a:p>
        </p:txBody>
      </p:sp>
      <p:grpSp>
        <p:nvGrpSpPr>
          <p:cNvPr id="612" name="Google Shape;612;p42">
            <a:extLst>
              <a:ext uri="{FF2B5EF4-FFF2-40B4-BE49-F238E27FC236}">
                <a16:creationId xmlns:a16="http://schemas.microsoft.com/office/drawing/2014/main" id="{F4DA28E6-3481-BF2E-FC7D-475ED5932677}"/>
              </a:ext>
            </a:extLst>
          </p:cNvPr>
          <p:cNvGrpSpPr/>
          <p:nvPr/>
        </p:nvGrpSpPr>
        <p:grpSpPr>
          <a:xfrm rot="935535">
            <a:off x="289562" y="2638244"/>
            <a:ext cx="5007149" cy="1568467"/>
            <a:chOff x="4200950" y="429125"/>
            <a:chExt cx="4150500" cy="1300125"/>
          </a:xfrm>
        </p:grpSpPr>
        <p:sp>
          <p:nvSpPr>
            <p:cNvPr id="613" name="Google Shape;613;p42">
              <a:extLst>
                <a:ext uri="{FF2B5EF4-FFF2-40B4-BE49-F238E27FC236}">
                  <a16:creationId xmlns:a16="http://schemas.microsoft.com/office/drawing/2014/main" id="{6D01F1A1-03C1-D958-BD75-84794FE032A2}"/>
                </a:ext>
              </a:extLst>
            </p:cNvPr>
            <p:cNvSpPr/>
            <p:nvPr/>
          </p:nvSpPr>
          <p:spPr>
            <a:xfrm>
              <a:off x="5810975" y="1410100"/>
              <a:ext cx="21325" cy="266925"/>
            </a:xfrm>
            <a:custGeom>
              <a:avLst/>
              <a:gdLst/>
              <a:ahLst/>
              <a:cxnLst/>
              <a:rect l="l" t="t" r="r" b="b"/>
              <a:pathLst>
                <a:path w="853" h="10677" extrusionOk="0">
                  <a:moveTo>
                    <a:pt x="0" y="0"/>
                  </a:moveTo>
                  <a:lnTo>
                    <a:pt x="0" y="10677"/>
                  </a:lnTo>
                  <a:lnTo>
                    <a:pt x="853" y="1067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4" name="Google Shape;614;p42">
              <a:extLst>
                <a:ext uri="{FF2B5EF4-FFF2-40B4-BE49-F238E27FC236}">
                  <a16:creationId xmlns:a16="http://schemas.microsoft.com/office/drawing/2014/main" id="{9CBF4859-9C3E-D51E-87D4-D0E777430AAE}"/>
                </a:ext>
              </a:extLst>
            </p:cNvPr>
            <p:cNvSpPr/>
            <p:nvPr/>
          </p:nvSpPr>
          <p:spPr>
            <a:xfrm>
              <a:off x="5740600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5" name="Google Shape;615;p42">
              <a:extLst>
                <a:ext uri="{FF2B5EF4-FFF2-40B4-BE49-F238E27FC236}">
                  <a16:creationId xmlns:a16="http://schemas.microsoft.com/office/drawing/2014/main" id="{EAE2FB5F-601D-8C2A-C436-41D62D914A3E}"/>
                </a:ext>
              </a:extLst>
            </p:cNvPr>
            <p:cNvSpPr/>
            <p:nvPr/>
          </p:nvSpPr>
          <p:spPr>
            <a:xfrm>
              <a:off x="5855675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" name="Google Shape;616;p42">
              <a:extLst>
                <a:ext uri="{FF2B5EF4-FFF2-40B4-BE49-F238E27FC236}">
                  <a16:creationId xmlns:a16="http://schemas.microsoft.com/office/drawing/2014/main" id="{AB4248A0-B9E6-A6CE-C452-04F25269CF8D}"/>
                </a:ext>
              </a:extLst>
            </p:cNvPr>
            <p:cNvSpPr/>
            <p:nvPr/>
          </p:nvSpPr>
          <p:spPr>
            <a:xfrm>
              <a:off x="5787575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0" y="0"/>
                  </a:moveTo>
                  <a:cubicBezTo>
                    <a:pt x="93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93" y="1621"/>
                    <a:pt x="210" y="1621"/>
                  </a:cubicBezTo>
                  <a:lnTo>
                    <a:pt x="418" y="1621"/>
                  </a:lnTo>
                  <a:cubicBezTo>
                    <a:pt x="544" y="1621"/>
                    <a:pt x="636" y="1529"/>
                    <a:pt x="636" y="1404"/>
                  </a:cubicBezTo>
                  <a:lnTo>
                    <a:pt x="636" y="209"/>
                  </a:lnTo>
                  <a:cubicBezTo>
                    <a:pt x="636" y="92"/>
                    <a:pt x="544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7" name="Google Shape;617;p42">
              <a:extLst>
                <a:ext uri="{FF2B5EF4-FFF2-40B4-BE49-F238E27FC236}">
                  <a16:creationId xmlns:a16="http://schemas.microsoft.com/office/drawing/2014/main" id="{E31BE44D-0B92-B4F6-FF79-11C96DC52420}"/>
                </a:ext>
              </a:extLst>
            </p:cNvPr>
            <p:cNvSpPr/>
            <p:nvPr/>
          </p:nvSpPr>
          <p:spPr>
            <a:xfrm>
              <a:off x="5839800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7" y="0"/>
                  </a:moveTo>
                  <a:cubicBezTo>
                    <a:pt x="92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92" y="1621"/>
                    <a:pt x="217" y="1621"/>
                  </a:cubicBezTo>
                  <a:lnTo>
                    <a:pt x="426" y="1621"/>
                  </a:lnTo>
                  <a:cubicBezTo>
                    <a:pt x="543" y="1621"/>
                    <a:pt x="635" y="1529"/>
                    <a:pt x="635" y="1404"/>
                  </a:cubicBezTo>
                  <a:lnTo>
                    <a:pt x="635" y="209"/>
                  </a:lnTo>
                  <a:cubicBezTo>
                    <a:pt x="635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8" name="Google Shape;618;p42">
              <a:extLst>
                <a:ext uri="{FF2B5EF4-FFF2-40B4-BE49-F238E27FC236}">
                  <a16:creationId xmlns:a16="http://schemas.microsoft.com/office/drawing/2014/main" id="{BDF17C95-FC05-B2A0-6568-17EA58897D0D}"/>
                </a:ext>
              </a:extLst>
            </p:cNvPr>
            <p:cNvSpPr/>
            <p:nvPr/>
          </p:nvSpPr>
          <p:spPr>
            <a:xfrm>
              <a:off x="5795525" y="1662400"/>
              <a:ext cx="52225" cy="14425"/>
            </a:xfrm>
            <a:custGeom>
              <a:avLst/>
              <a:gdLst/>
              <a:ahLst/>
              <a:cxnLst/>
              <a:rect l="l" t="t" r="r" b="b"/>
              <a:pathLst>
                <a:path w="2089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89" y="576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9" name="Google Shape;619;p42">
              <a:extLst>
                <a:ext uri="{FF2B5EF4-FFF2-40B4-BE49-F238E27FC236}">
                  <a16:creationId xmlns:a16="http://schemas.microsoft.com/office/drawing/2014/main" id="{272FF00D-1059-081C-76EE-C1E74FBED0EB}"/>
                </a:ext>
              </a:extLst>
            </p:cNvPr>
            <p:cNvSpPr/>
            <p:nvPr/>
          </p:nvSpPr>
          <p:spPr>
            <a:xfrm>
              <a:off x="5788200" y="1410100"/>
              <a:ext cx="44100" cy="266925"/>
            </a:xfrm>
            <a:custGeom>
              <a:avLst/>
              <a:gdLst/>
              <a:ahLst/>
              <a:cxnLst/>
              <a:rect l="l" t="t" r="r" b="b"/>
              <a:pathLst>
                <a:path w="1764" h="10677" extrusionOk="0">
                  <a:moveTo>
                    <a:pt x="1" y="0"/>
                  </a:moveTo>
                  <a:lnTo>
                    <a:pt x="1764" y="0"/>
                  </a:lnTo>
                  <a:lnTo>
                    <a:pt x="1764" y="10677"/>
                  </a:lnTo>
                  <a:lnTo>
                    <a:pt x="1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0" name="Google Shape;620;p42">
              <a:extLst>
                <a:ext uri="{FF2B5EF4-FFF2-40B4-BE49-F238E27FC236}">
                  <a16:creationId xmlns:a16="http://schemas.microsoft.com/office/drawing/2014/main" id="{9468D694-99BB-0D43-AFC2-A60F79AB3574}"/>
                </a:ext>
              </a:extLst>
            </p:cNvPr>
            <p:cNvSpPr/>
            <p:nvPr/>
          </p:nvSpPr>
          <p:spPr>
            <a:xfrm>
              <a:off x="4200950" y="1236750"/>
              <a:ext cx="1891775" cy="207000"/>
            </a:xfrm>
            <a:custGeom>
              <a:avLst/>
              <a:gdLst/>
              <a:ahLst/>
              <a:cxnLst/>
              <a:rect l="l" t="t" r="r" b="b"/>
              <a:pathLst>
                <a:path w="75671" h="8280" extrusionOk="0">
                  <a:moveTo>
                    <a:pt x="2707" y="2064"/>
                  </a:moveTo>
                  <a:lnTo>
                    <a:pt x="75579" y="8279"/>
                  </a:lnTo>
                  <a:cubicBezTo>
                    <a:pt x="75654" y="7519"/>
                    <a:pt x="75487" y="5447"/>
                    <a:pt x="75671" y="4729"/>
                  </a:cubicBezTo>
                  <a:lnTo>
                    <a:pt x="3158" y="193"/>
                  </a:lnTo>
                  <a:cubicBezTo>
                    <a:pt x="0" y="1"/>
                    <a:pt x="343" y="1864"/>
                    <a:pt x="2707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1" name="Google Shape;621;p42">
              <a:extLst>
                <a:ext uri="{FF2B5EF4-FFF2-40B4-BE49-F238E27FC236}">
                  <a16:creationId xmlns:a16="http://schemas.microsoft.com/office/drawing/2014/main" id="{1DCB4D20-5708-2E48-5858-08020AB75F7B}"/>
                </a:ext>
              </a:extLst>
            </p:cNvPr>
            <p:cNvSpPr/>
            <p:nvPr/>
          </p:nvSpPr>
          <p:spPr>
            <a:xfrm>
              <a:off x="4276950" y="1250750"/>
              <a:ext cx="1814125" cy="168975"/>
            </a:xfrm>
            <a:custGeom>
              <a:avLst/>
              <a:gdLst/>
              <a:ahLst/>
              <a:cxnLst/>
              <a:rect l="l" t="t" r="r" b="b"/>
              <a:pathLst>
                <a:path w="72565" h="6759" extrusionOk="0">
                  <a:moveTo>
                    <a:pt x="72556" y="6759"/>
                  </a:moveTo>
                  <a:cubicBezTo>
                    <a:pt x="72547" y="6040"/>
                    <a:pt x="72522" y="5171"/>
                    <a:pt x="72564" y="4578"/>
                  </a:cubicBezTo>
                  <a:lnTo>
                    <a:pt x="1638" y="109"/>
                  </a:lnTo>
                  <a:cubicBezTo>
                    <a:pt x="1" y="0"/>
                    <a:pt x="176" y="978"/>
                    <a:pt x="1404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2" name="Google Shape;622;p42">
              <a:extLst>
                <a:ext uri="{FF2B5EF4-FFF2-40B4-BE49-F238E27FC236}">
                  <a16:creationId xmlns:a16="http://schemas.microsoft.com/office/drawing/2014/main" id="{68580097-DD4D-039C-BB32-AFAA3E4CDE11}"/>
                </a:ext>
              </a:extLst>
            </p:cNvPr>
            <p:cNvSpPr/>
            <p:nvPr/>
          </p:nvSpPr>
          <p:spPr>
            <a:xfrm>
              <a:off x="5529450" y="1352675"/>
              <a:ext cx="96500" cy="47625"/>
            </a:xfrm>
            <a:custGeom>
              <a:avLst/>
              <a:gdLst/>
              <a:ahLst/>
              <a:cxnLst/>
              <a:rect l="l" t="t" r="r" b="b"/>
              <a:pathLst>
                <a:path w="3860" h="1905" extrusionOk="0">
                  <a:moveTo>
                    <a:pt x="3860" y="176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3860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3" name="Google Shape;623;p42">
              <a:extLst>
                <a:ext uri="{FF2B5EF4-FFF2-40B4-BE49-F238E27FC236}">
                  <a16:creationId xmlns:a16="http://schemas.microsoft.com/office/drawing/2014/main" id="{6D022D0A-491A-6BEE-8F0B-91941F6BD8B3}"/>
                </a:ext>
              </a:extLst>
            </p:cNvPr>
            <p:cNvSpPr/>
            <p:nvPr/>
          </p:nvSpPr>
          <p:spPr>
            <a:xfrm>
              <a:off x="4222025" y="1262450"/>
              <a:ext cx="1877400" cy="183375"/>
            </a:xfrm>
            <a:custGeom>
              <a:avLst/>
              <a:gdLst/>
              <a:ahLst/>
              <a:cxnLst/>
              <a:rect l="l" t="t" r="r" b="b"/>
              <a:pathLst>
                <a:path w="75096" h="7335" extrusionOk="0">
                  <a:moveTo>
                    <a:pt x="1864" y="1036"/>
                  </a:moveTo>
                  <a:lnTo>
                    <a:pt x="74995" y="7335"/>
                  </a:lnTo>
                  <a:cubicBezTo>
                    <a:pt x="74995" y="7101"/>
                    <a:pt x="74744" y="6784"/>
                    <a:pt x="74761" y="6583"/>
                  </a:cubicBezTo>
                  <a:cubicBezTo>
                    <a:pt x="74928" y="6190"/>
                    <a:pt x="75095" y="6500"/>
                    <a:pt x="75095" y="6316"/>
                  </a:cubicBezTo>
                  <a:lnTo>
                    <a:pt x="2089" y="510"/>
                  </a:lnTo>
                  <a:cubicBezTo>
                    <a:pt x="1070" y="426"/>
                    <a:pt x="302" y="259"/>
                    <a:pt x="1" y="0"/>
                  </a:cubicBezTo>
                  <a:cubicBezTo>
                    <a:pt x="185" y="760"/>
                    <a:pt x="1137" y="978"/>
                    <a:pt x="1864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4" name="Google Shape;624;p42">
              <a:extLst>
                <a:ext uri="{FF2B5EF4-FFF2-40B4-BE49-F238E27FC236}">
                  <a16:creationId xmlns:a16="http://schemas.microsoft.com/office/drawing/2014/main" id="{D863389A-0EEC-9F74-7804-8F5368B5992A}"/>
                </a:ext>
              </a:extLst>
            </p:cNvPr>
            <p:cNvSpPr/>
            <p:nvPr/>
          </p:nvSpPr>
          <p:spPr>
            <a:xfrm>
              <a:off x="5456550" y="1432450"/>
              <a:ext cx="250850" cy="250850"/>
            </a:xfrm>
            <a:custGeom>
              <a:avLst/>
              <a:gdLst/>
              <a:ahLst/>
              <a:cxnLst/>
              <a:rect l="l" t="t" r="r" b="b"/>
              <a:pathLst>
                <a:path w="10034" h="10034" extrusionOk="0">
                  <a:moveTo>
                    <a:pt x="4829" y="10033"/>
                  </a:moveTo>
                  <a:cubicBezTo>
                    <a:pt x="6776" y="10033"/>
                    <a:pt x="8538" y="8856"/>
                    <a:pt x="9282" y="7051"/>
                  </a:cubicBezTo>
                  <a:cubicBezTo>
                    <a:pt x="10034" y="5255"/>
                    <a:pt x="9616" y="3175"/>
                    <a:pt x="8238" y="1796"/>
                  </a:cubicBezTo>
                  <a:cubicBezTo>
                    <a:pt x="6859" y="418"/>
                    <a:pt x="4779" y="0"/>
                    <a:pt x="2975" y="752"/>
                  </a:cubicBezTo>
                  <a:cubicBezTo>
                    <a:pt x="1179" y="1496"/>
                    <a:pt x="1" y="3258"/>
                    <a:pt x="1" y="5213"/>
                  </a:cubicBezTo>
                  <a:cubicBezTo>
                    <a:pt x="9" y="7870"/>
                    <a:pt x="2164" y="10025"/>
                    <a:pt x="4829" y="100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5" name="Google Shape;625;p42">
              <a:extLst>
                <a:ext uri="{FF2B5EF4-FFF2-40B4-BE49-F238E27FC236}">
                  <a16:creationId xmlns:a16="http://schemas.microsoft.com/office/drawing/2014/main" id="{F09BC187-6D7C-548E-46F2-83B6A2A33CA7}"/>
                </a:ext>
              </a:extLst>
            </p:cNvPr>
            <p:cNvSpPr/>
            <p:nvPr/>
          </p:nvSpPr>
          <p:spPr>
            <a:xfrm>
              <a:off x="5450275" y="1395050"/>
              <a:ext cx="263825" cy="264025"/>
            </a:xfrm>
            <a:custGeom>
              <a:avLst/>
              <a:gdLst/>
              <a:ahLst/>
              <a:cxnLst/>
              <a:rect l="l" t="t" r="r" b="b"/>
              <a:pathLst>
                <a:path w="10553" h="10561" extrusionOk="0">
                  <a:moveTo>
                    <a:pt x="5080" y="10560"/>
                  </a:moveTo>
                  <a:cubicBezTo>
                    <a:pt x="7127" y="10560"/>
                    <a:pt x="8982" y="9316"/>
                    <a:pt x="9767" y="7419"/>
                  </a:cubicBezTo>
                  <a:cubicBezTo>
                    <a:pt x="10552" y="5523"/>
                    <a:pt x="10118" y="3343"/>
                    <a:pt x="8664" y="1889"/>
                  </a:cubicBezTo>
                  <a:cubicBezTo>
                    <a:pt x="7219" y="435"/>
                    <a:pt x="5030" y="1"/>
                    <a:pt x="3134" y="786"/>
                  </a:cubicBezTo>
                  <a:cubicBezTo>
                    <a:pt x="1237" y="1572"/>
                    <a:pt x="1" y="3426"/>
                    <a:pt x="1" y="5481"/>
                  </a:cubicBezTo>
                  <a:cubicBezTo>
                    <a:pt x="1" y="8280"/>
                    <a:pt x="2273" y="10552"/>
                    <a:pt x="5080" y="10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6" name="Google Shape;626;p42">
              <a:extLst>
                <a:ext uri="{FF2B5EF4-FFF2-40B4-BE49-F238E27FC236}">
                  <a16:creationId xmlns:a16="http://schemas.microsoft.com/office/drawing/2014/main" id="{AC593AA2-6EB5-6E73-761D-419411054D40}"/>
                </a:ext>
              </a:extLst>
            </p:cNvPr>
            <p:cNvSpPr/>
            <p:nvPr/>
          </p:nvSpPr>
          <p:spPr>
            <a:xfrm>
              <a:off x="5468450" y="1427225"/>
              <a:ext cx="217450" cy="218275"/>
            </a:xfrm>
            <a:custGeom>
              <a:avLst/>
              <a:gdLst/>
              <a:ahLst/>
              <a:cxnLst/>
              <a:rect l="l" t="t" r="r" b="b"/>
              <a:pathLst>
                <a:path w="8698" h="8731" extrusionOk="0">
                  <a:moveTo>
                    <a:pt x="4353" y="0"/>
                  </a:moveTo>
                  <a:cubicBezTo>
                    <a:pt x="6692" y="0"/>
                    <a:pt x="8697" y="1964"/>
                    <a:pt x="8697" y="4386"/>
                  </a:cubicBezTo>
                  <a:cubicBezTo>
                    <a:pt x="8697" y="6784"/>
                    <a:pt x="6751" y="8730"/>
                    <a:pt x="4353" y="8730"/>
                  </a:cubicBezTo>
                  <a:cubicBezTo>
                    <a:pt x="1947" y="8730"/>
                    <a:pt x="1" y="6784"/>
                    <a:pt x="1" y="4386"/>
                  </a:cubicBezTo>
                  <a:cubicBezTo>
                    <a:pt x="1" y="1964"/>
                    <a:pt x="2014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7" name="Google Shape;627;p42">
              <a:extLst>
                <a:ext uri="{FF2B5EF4-FFF2-40B4-BE49-F238E27FC236}">
                  <a16:creationId xmlns:a16="http://schemas.microsoft.com/office/drawing/2014/main" id="{E274F9D8-5809-5387-A357-A784B21FEFEC}"/>
                </a:ext>
              </a:extLst>
            </p:cNvPr>
            <p:cNvSpPr/>
            <p:nvPr/>
          </p:nvSpPr>
          <p:spPr>
            <a:xfrm>
              <a:off x="5488300" y="1436000"/>
              <a:ext cx="184850" cy="185050"/>
            </a:xfrm>
            <a:custGeom>
              <a:avLst/>
              <a:gdLst/>
              <a:ahLst/>
              <a:cxnLst/>
              <a:rect l="l" t="t" r="r" b="b"/>
              <a:pathLst>
                <a:path w="7394" h="7402" extrusionOk="0">
                  <a:moveTo>
                    <a:pt x="3559" y="7402"/>
                  </a:moveTo>
                  <a:cubicBezTo>
                    <a:pt x="4996" y="7402"/>
                    <a:pt x="6291" y="6533"/>
                    <a:pt x="6842" y="5205"/>
                  </a:cubicBezTo>
                  <a:cubicBezTo>
                    <a:pt x="7394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8" y="552"/>
                  </a:cubicBezTo>
                  <a:cubicBezTo>
                    <a:pt x="861" y="1103"/>
                    <a:pt x="0" y="2398"/>
                    <a:pt x="0" y="3843"/>
                  </a:cubicBezTo>
                  <a:cubicBezTo>
                    <a:pt x="0" y="5806"/>
                    <a:pt x="1588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8" name="Google Shape;628;p42">
              <a:extLst>
                <a:ext uri="{FF2B5EF4-FFF2-40B4-BE49-F238E27FC236}">
                  <a16:creationId xmlns:a16="http://schemas.microsoft.com/office/drawing/2014/main" id="{77898C69-03B3-E236-8D5D-50A2CC6BDE96}"/>
                </a:ext>
              </a:extLst>
            </p:cNvPr>
            <p:cNvSpPr/>
            <p:nvPr/>
          </p:nvSpPr>
          <p:spPr>
            <a:xfrm>
              <a:off x="554050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07" y="928"/>
                  </a:cubicBezTo>
                  <a:cubicBezTo>
                    <a:pt x="1580" y="1"/>
                    <a:pt x="1" y="661"/>
                    <a:pt x="1" y="1972"/>
                  </a:cubicBezTo>
                  <a:cubicBezTo>
                    <a:pt x="1" y="2783"/>
                    <a:pt x="653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9" name="Google Shape;629;p42">
              <a:extLst>
                <a:ext uri="{FF2B5EF4-FFF2-40B4-BE49-F238E27FC236}">
                  <a16:creationId xmlns:a16="http://schemas.microsoft.com/office/drawing/2014/main" id="{81D9C287-C408-FCB1-ACF8-1C4E01F2C268}"/>
                </a:ext>
              </a:extLst>
            </p:cNvPr>
            <p:cNvSpPr/>
            <p:nvPr/>
          </p:nvSpPr>
          <p:spPr>
            <a:xfrm>
              <a:off x="5547600" y="1492375"/>
              <a:ext cx="69175" cy="69375"/>
            </a:xfrm>
            <a:custGeom>
              <a:avLst/>
              <a:gdLst/>
              <a:ahLst/>
              <a:cxnLst/>
              <a:rect l="l" t="t" r="r" b="b"/>
              <a:pathLst>
                <a:path w="2767" h="2775" extrusionOk="0">
                  <a:moveTo>
                    <a:pt x="1187" y="2774"/>
                  </a:moveTo>
                  <a:cubicBezTo>
                    <a:pt x="2240" y="2774"/>
                    <a:pt x="2766" y="1496"/>
                    <a:pt x="2023" y="744"/>
                  </a:cubicBezTo>
                  <a:cubicBezTo>
                    <a:pt x="1279" y="1"/>
                    <a:pt x="1" y="527"/>
                    <a:pt x="1" y="1588"/>
                  </a:cubicBezTo>
                  <a:cubicBezTo>
                    <a:pt x="1" y="2240"/>
                    <a:pt x="527" y="2766"/>
                    <a:pt x="1187" y="27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0" name="Google Shape;630;p42">
              <a:extLst>
                <a:ext uri="{FF2B5EF4-FFF2-40B4-BE49-F238E27FC236}">
                  <a16:creationId xmlns:a16="http://schemas.microsoft.com/office/drawing/2014/main" id="{D7BA176A-14D4-55ED-0128-0023D9FA74C4}"/>
                </a:ext>
              </a:extLst>
            </p:cNvPr>
            <p:cNvSpPr/>
            <p:nvPr/>
          </p:nvSpPr>
          <p:spPr>
            <a:xfrm>
              <a:off x="5538850" y="1354325"/>
              <a:ext cx="76650" cy="65000"/>
            </a:xfrm>
            <a:custGeom>
              <a:avLst/>
              <a:gdLst/>
              <a:ahLst/>
              <a:cxnLst/>
              <a:rect l="l" t="t" r="r" b="b"/>
              <a:pathLst>
                <a:path w="3066" h="2600" extrusionOk="0">
                  <a:moveTo>
                    <a:pt x="794" y="2499"/>
                  </a:moveTo>
                  <a:lnTo>
                    <a:pt x="0" y="569"/>
                  </a:lnTo>
                  <a:cubicBezTo>
                    <a:pt x="0" y="569"/>
                    <a:pt x="318" y="1"/>
                    <a:pt x="1579" y="68"/>
                  </a:cubicBezTo>
                  <a:cubicBezTo>
                    <a:pt x="2849" y="126"/>
                    <a:pt x="3066" y="544"/>
                    <a:pt x="3066" y="544"/>
                  </a:cubicBezTo>
                  <a:lnTo>
                    <a:pt x="2373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1" name="Google Shape;631;p42">
              <a:extLst>
                <a:ext uri="{FF2B5EF4-FFF2-40B4-BE49-F238E27FC236}">
                  <a16:creationId xmlns:a16="http://schemas.microsoft.com/office/drawing/2014/main" id="{EC2506BA-9D4C-D9CB-FE7A-69C519E6BE55}"/>
                </a:ext>
              </a:extLst>
            </p:cNvPr>
            <p:cNvSpPr/>
            <p:nvPr/>
          </p:nvSpPr>
          <p:spPr>
            <a:xfrm>
              <a:off x="5544475" y="1357875"/>
              <a:ext cx="71025" cy="61450"/>
            </a:xfrm>
            <a:custGeom>
              <a:avLst/>
              <a:gdLst/>
              <a:ahLst/>
              <a:cxnLst/>
              <a:rect l="l" t="t" r="r" b="b"/>
              <a:pathLst>
                <a:path w="2841" h="2458" extrusionOk="0">
                  <a:moveTo>
                    <a:pt x="2841" y="419"/>
                  </a:moveTo>
                  <a:lnTo>
                    <a:pt x="2148" y="2457"/>
                  </a:lnTo>
                  <a:lnTo>
                    <a:pt x="961" y="2382"/>
                  </a:lnTo>
                  <a:lnTo>
                    <a:pt x="1" y="34"/>
                  </a:lnTo>
                  <a:cubicBezTo>
                    <a:pt x="1" y="34"/>
                    <a:pt x="786" y="1"/>
                    <a:pt x="1646" y="51"/>
                  </a:cubicBezTo>
                  <a:cubicBezTo>
                    <a:pt x="2507" y="110"/>
                    <a:pt x="2699" y="293"/>
                    <a:pt x="2841" y="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2" name="Google Shape;632;p42">
              <a:extLst>
                <a:ext uri="{FF2B5EF4-FFF2-40B4-BE49-F238E27FC236}">
                  <a16:creationId xmlns:a16="http://schemas.microsoft.com/office/drawing/2014/main" id="{A2FE7344-C312-1635-74C9-A11DC01271C4}"/>
                </a:ext>
              </a:extLst>
            </p:cNvPr>
            <p:cNvSpPr/>
            <p:nvPr/>
          </p:nvSpPr>
          <p:spPr>
            <a:xfrm>
              <a:off x="5521500" y="1335750"/>
              <a:ext cx="112400" cy="37000"/>
            </a:xfrm>
            <a:custGeom>
              <a:avLst/>
              <a:gdLst/>
              <a:ahLst/>
              <a:cxnLst/>
              <a:rect l="l" t="t" r="r" b="b"/>
              <a:pathLst>
                <a:path w="4496" h="1480" extrusionOk="0">
                  <a:moveTo>
                    <a:pt x="4495" y="318"/>
                  </a:moveTo>
                  <a:lnTo>
                    <a:pt x="1" y="0"/>
                  </a:lnTo>
                  <a:lnTo>
                    <a:pt x="1" y="1162"/>
                  </a:lnTo>
                  <a:lnTo>
                    <a:pt x="4495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3" name="Google Shape;633;p42">
              <a:extLst>
                <a:ext uri="{FF2B5EF4-FFF2-40B4-BE49-F238E27FC236}">
                  <a16:creationId xmlns:a16="http://schemas.microsoft.com/office/drawing/2014/main" id="{EA29B5C0-9E69-D85F-9D4F-3242C3BA5A30}"/>
                </a:ext>
              </a:extLst>
            </p:cNvPr>
            <p:cNvSpPr/>
            <p:nvPr/>
          </p:nvSpPr>
          <p:spPr>
            <a:xfrm>
              <a:off x="483815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2481" y="109"/>
                  </a:moveTo>
                  <a:lnTo>
                    <a:pt x="0" y="0"/>
                  </a:lnTo>
                  <a:lnTo>
                    <a:pt x="0" y="1111"/>
                  </a:lnTo>
                  <a:lnTo>
                    <a:pt x="248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4" name="Google Shape;634;p42">
              <a:extLst>
                <a:ext uri="{FF2B5EF4-FFF2-40B4-BE49-F238E27FC236}">
                  <a16:creationId xmlns:a16="http://schemas.microsoft.com/office/drawing/2014/main" id="{122DD2EB-AF30-5F74-D08B-838A71A4F53A}"/>
                </a:ext>
              </a:extLst>
            </p:cNvPr>
            <p:cNvSpPr/>
            <p:nvPr/>
          </p:nvSpPr>
          <p:spPr>
            <a:xfrm>
              <a:off x="4790325" y="1364975"/>
              <a:ext cx="157275" cy="155425"/>
            </a:xfrm>
            <a:custGeom>
              <a:avLst/>
              <a:gdLst/>
              <a:ahLst/>
              <a:cxnLst/>
              <a:rect l="l" t="t" r="r" b="b"/>
              <a:pathLst>
                <a:path w="6291" h="6217" extrusionOk="0">
                  <a:moveTo>
                    <a:pt x="3145" y="0"/>
                  </a:moveTo>
                  <a:cubicBezTo>
                    <a:pt x="3124" y="0"/>
                    <a:pt x="3103" y="1"/>
                    <a:pt x="3083" y="1"/>
                  </a:cubicBezTo>
                  <a:cubicBezTo>
                    <a:pt x="1362" y="43"/>
                    <a:pt x="0" y="1463"/>
                    <a:pt x="42" y="3175"/>
                  </a:cubicBezTo>
                  <a:cubicBezTo>
                    <a:pt x="75" y="4867"/>
                    <a:pt x="1462" y="6217"/>
                    <a:pt x="3146" y="6217"/>
                  </a:cubicBezTo>
                  <a:cubicBezTo>
                    <a:pt x="3167" y="6217"/>
                    <a:pt x="3188" y="6217"/>
                    <a:pt x="3208" y="6216"/>
                  </a:cubicBezTo>
                  <a:cubicBezTo>
                    <a:pt x="4929" y="6183"/>
                    <a:pt x="6291" y="4763"/>
                    <a:pt x="6249" y="3042"/>
                  </a:cubicBezTo>
                  <a:cubicBezTo>
                    <a:pt x="6216" y="1350"/>
                    <a:pt x="4829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42">
              <a:extLst>
                <a:ext uri="{FF2B5EF4-FFF2-40B4-BE49-F238E27FC236}">
                  <a16:creationId xmlns:a16="http://schemas.microsoft.com/office/drawing/2014/main" id="{12E7141A-631C-31CC-03FB-4824592F23CB}"/>
                </a:ext>
              </a:extLst>
            </p:cNvPr>
            <p:cNvSpPr/>
            <p:nvPr/>
          </p:nvSpPr>
          <p:spPr>
            <a:xfrm>
              <a:off x="4787175" y="1334925"/>
              <a:ext cx="170050" cy="170025"/>
            </a:xfrm>
            <a:custGeom>
              <a:avLst/>
              <a:gdLst/>
              <a:ahLst/>
              <a:cxnLst/>
              <a:rect l="l" t="t" r="r" b="b"/>
              <a:pathLst>
                <a:path w="6802" h="6801" extrusionOk="0">
                  <a:moveTo>
                    <a:pt x="3267" y="6800"/>
                  </a:moveTo>
                  <a:cubicBezTo>
                    <a:pt x="4596" y="6800"/>
                    <a:pt x="5782" y="6007"/>
                    <a:pt x="6291" y="4778"/>
                  </a:cubicBezTo>
                  <a:cubicBezTo>
                    <a:pt x="6801" y="3559"/>
                    <a:pt x="6517" y="2155"/>
                    <a:pt x="5581" y="1220"/>
                  </a:cubicBezTo>
                  <a:cubicBezTo>
                    <a:pt x="4646" y="284"/>
                    <a:pt x="3242" y="0"/>
                    <a:pt x="2014" y="510"/>
                  </a:cubicBezTo>
                  <a:cubicBezTo>
                    <a:pt x="795" y="1011"/>
                    <a:pt x="1" y="2205"/>
                    <a:pt x="1" y="3534"/>
                  </a:cubicBezTo>
                  <a:cubicBezTo>
                    <a:pt x="1" y="5338"/>
                    <a:pt x="1463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42">
              <a:extLst>
                <a:ext uri="{FF2B5EF4-FFF2-40B4-BE49-F238E27FC236}">
                  <a16:creationId xmlns:a16="http://schemas.microsoft.com/office/drawing/2014/main" id="{41ECC122-37BD-35E3-348F-69DE7DD353F5}"/>
                </a:ext>
              </a:extLst>
            </p:cNvPr>
            <p:cNvSpPr/>
            <p:nvPr/>
          </p:nvSpPr>
          <p:spPr>
            <a:xfrm>
              <a:off x="4798875" y="1355600"/>
              <a:ext cx="146425" cy="146625"/>
            </a:xfrm>
            <a:custGeom>
              <a:avLst/>
              <a:gdLst/>
              <a:ahLst/>
              <a:cxnLst/>
              <a:rect l="l" t="t" r="r" b="b"/>
              <a:pathLst>
                <a:path w="5857" h="5865" extrusionOk="0">
                  <a:moveTo>
                    <a:pt x="2799" y="8"/>
                  </a:moveTo>
                  <a:cubicBezTo>
                    <a:pt x="3944" y="0"/>
                    <a:pt x="4980" y="677"/>
                    <a:pt x="5422" y="1729"/>
                  </a:cubicBezTo>
                  <a:cubicBezTo>
                    <a:pt x="5857" y="2790"/>
                    <a:pt x="5623" y="4002"/>
                    <a:pt x="4821" y="4812"/>
                  </a:cubicBezTo>
                  <a:cubicBezTo>
                    <a:pt x="4011" y="5622"/>
                    <a:pt x="2799" y="5865"/>
                    <a:pt x="1747" y="5430"/>
                  </a:cubicBezTo>
                  <a:cubicBezTo>
                    <a:pt x="686" y="4996"/>
                    <a:pt x="1" y="3968"/>
                    <a:pt x="1" y="2824"/>
                  </a:cubicBezTo>
                  <a:cubicBezTo>
                    <a:pt x="9" y="1278"/>
                    <a:pt x="1254" y="25"/>
                    <a:pt x="2799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42">
              <a:extLst>
                <a:ext uri="{FF2B5EF4-FFF2-40B4-BE49-F238E27FC236}">
                  <a16:creationId xmlns:a16="http://schemas.microsoft.com/office/drawing/2014/main" id="{110C88E9-7C5C-A529-D36D-1EE54564A3D6}"/>
                </a:ext>
              </a:extLst>
            </p:cNvPr>
            <p:cNvSpPr/>
            <p:nvPr/>
          </p:nvSpPr>
          <p:spPr>
            <a:xfrm>
              <a:off x="4811400" y="1346600"/>
              <a:ext cx="133900" cy="133900"/>
            </a:xfrm>
            <a:custGeom>
              <a:avLst/>
              <a:gdLst/>
              <a:ahLst/>
              <a:cxnLst/>
              <a:rect l="l" t="t" r="r" b="b"/>
              <a:pathLst>
                <a:path w="5356" h="5356" extrusionOk="0">
                  <a:moveTo>
                    <a:pt x="2298" y="5356"/>
                  </a:moveTo>
                  <a:cubicBezTo>
                    <a:pt x="4345" y="5356"/>
                    <a:pt x="5356" y="2883"/>
                    <a:pt x="3911" y="1446"/>
                  </a:cubicBezTo>
                  <a:cubicBezTo>
                    <a:pt x="2465" y="1"/>
                    <a:pt x="1" y="1020"/>
                    <a:pt x="1" y="3067"/>
                  </a:cubicBezTo>
                  <a:cubicBezTo>
                    <a:pt x="9" y="4328"/>
                    <a:pt x="1037" y="5356"/>
                    <a:pt x="2298" y="53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42">
              <a:extLst>
                <a:ext uri="{FF2B5EF4-FFF2-40B4-BE49-F238E27FC236}">
                  <a16:creationId xmlns:a16="http://schemas.microsoft.com/office/drawing/2014/main" id="{F233313B-80F9-C445-E324-42A3BA1298B5}"/>
                </a:ext>
              </a:extLst>
            </p:cNvPr>
            <p:cNvSpPr/>
            <p:nvPr/>
          </p:nvSpPr>
          <p:spPr>
            <a:xfrm>
              <a:off x="4845250" y="1391500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944" y="2215"/>
                  </a:moveTo>
                  <a:cubicBezTo>
                    <a:pt x="1788" y="2215"/>
                    <a:pt x="2214" y="1196"/>
                    <a:pt x="1621" y="602"/>
                  </a:cubicBezTo>
                  <a:cubicBezTo>
                    <a:pt x="1019" y="1"/>
                    <a:pt x="0" y="427"/>
                    <a:pt x="0" y="1271"/>
                  </a:cubicBezTo>
                  <a:cubicBezTo>
                    <a:pt x="0" y="1789"/>
                    <a:pt x="426" y="2215"/>
                    <a:pt x="944" y="2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9" name="Google Shape;639;p42">
              <a:extLst>
                <a:ext uri="{FF2B5EF4-FFF2-40B4-BE49-F238E27FC236}">
                  <a16:creationId xmlns:a16="http://schemas.microsoft.com/office/drawing/2014/main" id="{DEE1B332-E110-A284-6591-F779F23A39EA}"/>
                </a:ext>
              </a:extLst>
            </p:cNvPr>
            <p:cNvSpPr/>
            <p:nvPr/>
          </p:nvSpPr>
          <p:spPr>
            <a:xfrm>
              <a:off x="4849850" y="1397575"/>
              <a:ext cx="44700" cy="44700"/>
            </a:xfrm>
            <a:custGeom>
              <a:avLst/>
              <a:gdLst/>
              <a:ahLst/>
              <a:cxnLst/>
              <a:rect l="l" t="t" r="r" b="b"/>
              <a:pathLst>
                <a:path w="1788" h="1788" extrusionOk="0">
                  <a:moveTo>
                    <a:pt x="760" y="1788"/>
                  </a:moveTo>
                  <a:cubicBezTo>
                    <a:pt x="1445" y="1788"/>
                    <a:pt x="1788" y="961"/>
                    <a:pt x="1303" y="485"/>
                  </a:cubicBezTo>
                  <a:cubicBezTo>
                    <a:pt x="819" y="0"/>
                    <a:pt x="0" y="343"/>
                    <a:pt x="0" y="1028"/>
                  </a:cubicBezTo>
                  <a:cubicBezTo>
                    <a:pt x="0" y="1445"/>
                    <a:pt x="343" y="1788"/>
                    <a:pt x="760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0" name="Google Shape;640;p42">
              <a:extLst>
                <a:ext uri="{FF2B5EF4-FFF2-40B4-BE49-F238E27FC236}">
                  <a16:creationId xmlns:a16="http://schemas.microsoft.com/office/drawing/2014/main" id="{C4238377-4AC0-05BA-316B-16663AAD0EF8}"/>
                </a:ext>
              </a:extLst>
            </p:cNvPr>
            <p:cNvSpPr/>
            <p:nvPr/>
          </p:nvSpPr>
          <p:spPr>
            <a:xfrm>
              <a:off x="4844200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510" y="1612"/>
                  </a:moveTo>
                  <a:lnTo>
                    <a:pt x="1" y="368"/>
                  </a:lnTo>
                  <a:cubicBezTo>
                    <a:pt x="1" y="368"/>
                    <a:pt x="201" y="0"/>
                    <a:pt x="1020" y="42"/>
                  </a:cubicBezTo>
                  <a:cubicBezTo>
                    <a:pt x="1830" y="84"/>
                    <a:pt x="1980" y="343"/>
                    <a:pt x="1980" y="343"/>
                  </a:cubicBezTo>
                  <a:lnTo>
                    <a:pt x="1529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1" name="Google Shape;641;p42">
              <a:extLst>
                <a:ext uri="{FF2B5EF4-FFF2-40B4-BE49-F238E27FC236}">
                  <a16:creationId xmlns:a16="http://schemas.microsoft.com/office/drawing/2014/main" id="{DBBCD049-3059-72E4-ADD3-7A14E7C3632C}"/>
                </a:ext>
              </a:extLst>
            </p:cNvPr>
            <p:cNvSpPr/>
            <p:nvPr/>
          </p:nvSpPr>
          <p:spPr>
            <a:xfrm>
              <a:off x="4851925" y="1310275"/>
              <a:ext cx="41600" cy="39900"/>
            </a:xfrm>
            <a:custGeom>
              <a:avLst/>
              <a:gdLst/>
              <a:ahLst/>
              <a:cxnLst/>
              <a:rect l="l" t="t" r="r" b="b"/>
              <a:pathLst>
                <a:path w="1664" h="1596" extrusionOk="0">
                  <a:moveTo>
                    <a:pt x="1663" y="284"/>
                  </a:moveTo>
                  <a:lnTo>
                    <a:pt x="1220" y="1596"/>
                  </a:lnTo>
                  <a:lnTo>
                    <a:pt x="452" y="1554"/>
                  </a:lnTo>
                  <a:lnTo>
                    <a:pt x="1" y="376"/>
                  </a:lnTo>
                  <a:cubicBezTo>
                    <a:pt x="1" y="376"/>
                    <a:pt x="243" y="0"/>
                    <a:pt x="895" y="42"/>
                  </a:cubicBezTo>
                  <a:cubicBezTo>
                    <a:pt x="1354" y="75"/>
                    <a:pt x="1571" y="201"/>
                    <a:pt x="1663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642;p42">
              <a:extLst>
                <a:ext uri="{FF2B5EF4-FFF2-40B4-BE49-F238E27FC236}">
                  <a16:creationId xmlns:a16="http://schemas.microsoft.com/office/drawing/2014/main" id="{3C403C5D-86CB-5FDB-1A39-D86A57308754}"/>
                </a:ext>
              </a:extLst>
            </p:cNvPr>
            <p:cNvSpPr/>
            <p:nvPr/>
          </p:nvSpPr>
          <p:spPr>
            <a:xfrm>
              <a:off x="4833125" y="1296475"/>
              <a:ext cx="72300" cy="23625"/>
            </a:xfrm>
            <a:custGeom>
              <a:avLst/>
              <a:gdLst/>
              <a:ahLst/>
              <a:cxnLst/>
              <a:rect l="l" t="t" r="r" b="b"/>
              <a:pathLst>
                <a:path w="2892" h="945" extrusionOk="0">
                  <a:moveTo>
                    <a:pt x="2891" y="201"/>
                  </a:moveTo>
                  <a:lnTo>
                    <a:pt x="1" y="1"/>
                  </a:lnTo>
                  <a:lnTo>
                    <a:pt x="1" y="744"/>
                  </a:lnTo>
                  <a:lnTo>
                    <a:pt x="2891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643;p42">
              <a:extLst>
                <a:ext uri="{FF2B5EF4-FFF2-40B4-BE49-F238E27FC236}">
                  <a16:creationId xmlns:a16="http://schemas.microsoft.com/office/drawing/2014/main" id="{DF9AF7FA-CA1F-90B6-CF46-53DECC1BA3F7}"/>
                </a:ext>
              </a:extLst>
            </p:cNvPr>
            <p:cNvSpPr/>
            <p:nvPr/>
          </p:nvSpPr>
          <p:spPr>
            <a:xfrm>
              <a:off x="6262500" y="429125"/>
              <a:ext cx="27400" cy="564550"/>
            </a:xfrm>
            <a:custGeom>
              <a:avLst/>
              <a:gdLst/>
              <a:ahLst/>
              <a:cxnLst/>
              <a:rect l="l" t="t" r="r" b="b"/>
              <a:pathLst>
                <a:path w="1096" h="22582" extrusionOk="0">
                  <a:moveTo>
                    <a:pt x="268" y="786"/>
                  </a:moveTo>
                  <a:cubicBezTo>
                    <a:pt x="268" y="59"/>
                    <a:pt x="820" y="1"/>
                    <a:pt x="828" y="786"/>
                  </a:cubicBezTo>
                  <a:lnTo>
                    <a:pt x="1095" y="22582"/>
                  </a:lnTo>
                  <a:cubicBezTo>
                    <a:pt x="911" y="22573"/>
                    <a:pt x="736" y="22565"/>
                    <a:pt x="552" y="22565"/>
                  </a:cubicBezTo>
                  <a:cubicBezTo>
                    <a:pt x="368" y="22565"/>
                    <a:pt x="185" y="22573"/>
                    <a:pt x="1" y="22582"/>
                  </a:cubicBezTo>
                  <a:close/>
                </a:path>
              </a:pathLst>
            </a:custGeom>
            <a:solidFill>
              <a:srgbClr val="7C7F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4" name="Google Shape;644;p42">
              <a:extLst>
                <a:ext uri="{FF2B5EF4-FFF2-40B4-BE49-F238E27FC236}">
                  <a16:creationId xmlns:a16="http://schemas.microsoft.com/office/drawing/2014/main" id="{E65F60DA-1B55-A8A9-20F1-6585FBC5780B}"/>
                </a:ext>
              </a:extLst>
            </p:cNvPr>
            <p:cNvSpPr/>
            <p:nvPr/>
          </p:nvSpPr>
          <p:spPr>
            <a:xfrm>
              <a:off x="6270225" y="429125"/>
              <a:ext cx="11950" cy="564550"/>
            </a:xfrm>
            <a:custGeom>
              <a:avLst/>
              <a:gdLst/>
              <a:ahLst/>
              <a:cxnLst/>
              <a:rect l="l" t="t" r="r" b="b"/>
              <a:pathLst>
                <a:path w="478" h="22582" extrusionOk="0">
                  <a:moveTo>
                    <a:pt x="118" y="786"/>
                  </a:moveTo>
                  <a:cubicBezTo>
                    <a:pt x="118" y="59"/>
                    <a:pt x="360" y="1"/>
                    <a:pt x="360" y="786"/>
                  </a:cubicBezTo>
                  <a:lnTo>
                    <a:pt x="477" y="22582"/>
                  </a:lnTo>
                  <a:cubicBezTo>
                    <a:pt x="402" y="22565"/>
                    <a:pt x="318" y="22565"/>
                    <a:pt x="243" y="22565"/>
                  </a:cubicBezTo>
                  <a:cubicBezTo>
                    <a:pt x="160" y="22565"/>
                    <a:pt x="84" y="22565"/>
                    <a:pt x="1" y="22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5" name="Google Shape;645;p42">
              <a:extLst>
                <a:ext uri="{FF2B5EF4-FFF2-40B4-BE49-F238E27FC236}">
                  <a16:creationId xmlns:a16="http://schemas.microsoft.com/office/drawing/2014/main" id="{3C0602A1-3B76-4B1A-2677-E9E4EC41B1EC}"/>
                </a:ext>
              </a:extLst>
            </p:cNvPr>
            <p:cNvSpPr/>
            <p:nvPr/>
          </p:nvSpPr>
          <p:spPr>
            <a:xfrm>
              <a:off x="6720100" y="1410100"/>
              <a:ext cx="21525" cy="266925"/>
            </a:xfrm>
            <a:custGeom>
              <a:avLst/>
              <a:gdLst/>
              <a:ahLst/>
              <a:cxnLst/>
              <a:rect l="l" t="t" r="r" b="b"/>
              <a:pathLst>
                <a:path w="861" h="10677" extrusionOk="0">
                  <a:moveTo>
                    <a:pt x="1" y="0"/>
                  </a:moveTo>
                  <a:lnTo>
                    <a:pt x="1" y="10677"/>
                  </a:lnTo>
                  <a:lnTo>
                    <a:pt x="861" y="10677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6" name="Google Shape;646;p42">
              <a:extLst>
                <a:ext uri="{FF2B5EF4-FFF2-40B4-BE49-F238E27FC236}">
                  <a16:creationId xmlns:a16="http://schemas.microsoft.com/office/drawing/2014/main" id="{537E8065-8D2A-95BA-A25A-5CD83EA13FC5}"/>
                </a:ext>
              </a:extLst>
            </p:cNvPr>
            <p:cNvSpPr/>
            <p:nvPr/>
          </p:nvSpPr>
          <p:spPr>
            <a:xfrm>
              <a:off x="6765000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6" y="0"/>
                  </a:moveTo>
                  <a:cubicBezTo>
                    <a:pt x="285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85" y="4770"/>
                    <a:pt x="636" y="4770"/>
                  </a:cubicBezTo>
                  <a:lnTo>
                    <a:pt x="1245" y="4770"/>
                  </a:lnTo>
                  <a:cubicBezTo>
                    <a:pt x="1596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647;p42">
              <a:extLst>
                <a:ext uri="{FF2B5EF4-FFF2-40B4-BE49-F238E27FC236}">
                  <a16:creationId xmlns:a16="http://schemas.microsoft.com/office/drawing/2014/main" id="{68679C91-7FCB-7BAC-7956-E47D02A20CBD}"/>
                </a:ext>
              </a:extLst>
            </p:cNvPr>
            <p:cNvSpPr/>
            <p:nvPr/>
          </p:nvSpPr>
          <p:spPr>
            <a:xfrm>
              <a:off x="6649925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5" y="0"/>
                  </a:moveTo>
                  <a:cubicBezTo>
                    <a:pt x="276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76" y="4770"/>
                    <a:pt x="635" y="4770"/>
                  </a:cubicBezTo>
                  <a:lnTo>
                    <a:pt x="1237" y="4770"/>
                  </a:lnTo>
                  <a:cubicBezTo>
                    <a:pt x="1588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88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8" name="Google Shape;648;p42">
              <a:extLst>
                <a:ext uri="{FF2B5EF4-FFF2-40B4-BE49-F238E27FC236}">
                  <a16:creationId xmlns:a16="http://schemas.microsoft.com/office/drawing/2014/main" id="{0ED84535-D5FD-FD07-1D57-1F5825E06481}"/>
                </a:ext>
              </a:extLst>
            </p:cNvPr>
            <p:cNvSpPr/>
            <p:nvPr/>
          </p:nvSpPr>
          <p:spPr>
            <a:xfrm>
              <a:off x="6748925" y="1649450"/>
              <a:ext cx="16100" cy="40525"/>
            </a:xfrm>
            <a:custGeom>
              <a:avLst/>
              <a:gdLst/>
              <a:ahLst/>
              <a:cxnLst/>
              <a:rect l="l" t="t" r="r" b="b"/>
              <a:pathLst>
                <a:path w="644" h="1621" extrusionOk="0">
                  <a:moveTo>
                    <a:pt x="218" y="0"/>
                  </a:moveTo>
                  <a:cubicBezTo>
                    <a:pt x="101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101" y="1621"/>
                    <a:pt x="218" y="1621"/>
                  </a:cubicBezTo>
                  <a:lnTo>
                    <a:pt x="426" y="1621"/>
                  </a:lnTo>
                  <a:cubicBezTo>
                    <a:pt x="543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42">
              <a:extLst>
                <a:ext uri="{FF2B5EF4-FFF2-40B4-BE49-F238E27FC236}">
                  <a16:creationId xmlns:a16="http://schemas.microsoft.com/office/drawing/2014/main" id="{51BD4DB1-B894-6AED-BB99-3E359D8C3426}"/>
                </a:ext>
              </a:extLst>
            </p:cNvPr>
            <p:cNvSpPr/>
            <p:nvPr/>
          </p:nvSpPr>
          <p:spPr>
            <a:xfrm>
              <a:off x="6696700" y="1649450"/>
              <a:ext cx="16125" cy="40525"/>
            </a:xfrm>
            <a:custGeom>
              <a:avLst/>
              <a:gdLst/>
              <a:ahLst/>
              <a:cxnLst/>
              <a:rect l="l" t="t" r="r" b="b"/>
              <a:pathLst>
                <a:path w="645" h="1621" extrusionOk="0">
                  <a:moveTo>
                    <a:pt x="218" y="0"/>
                  </a:moveTo>
                  <a:cubicBezTo>
                    <a:pt x="101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101" y="1621"/>
                    <a:pt x="218" y="1621"/>
                  </a:cubicBezTo>
                  <a:lnTo>
                    <a:pt x="427" y="1621"/>
                  </a:lnTo>
                  <a:cubicBezTo>
                    <a:pt x="544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4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0" name="Google Shape;650;p42">
              <a:extLst>
                <a:ext uri="{FF2B5EF4-FFF2-40B4-BE49-F238E27FC236}">
                  <a16:creationId xmlns:a16="http://schemas.microsoft.com/office/drawing/2014/main" id="{88B79CE0-C1FF-D06D-8DC6-871D78934F65}"/>
                </a:ext>
              </a:extLst>
            </p:cNvPr>
            <p:cNvSpPr/>
            <p:nvPr/>
          </p:nvSpPr>
          <p:spPr>
            <a:xfrm>
              <a:off x="6704650" y="1662400"/>
              <a:ext cx="52450" cy="14425"/>
            </a:xfrm>
            <a:custGeom>
              <a:avLst/>
              <a:gdLst/>
              <a:ahLst/>
              <a:cxnLst/>
              <a:rect l="l" t="t" r="r" b="b"/>
              <a:pathLst>
                <a:path w="2098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97" y="576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1" name="Google Shape;651;p42">
              <a:extLst>
                <a:ext uri="{FF2B5EF4-FFF2-40B4-BE49-F238E27FC236}">
                  <a16:creationId xmlns:a16="http://schemas.microsoft.com/office/drawing/2014/main" id="{CED8E53F-CF71-B741-0593-3842F921B4FB}"/>
                </a:ext>
              </a:extLst>
            </p:cNvPr>
            <p:cNvSpPr/>
            <p:nvPr/>
          </p:nvSpPr>
          <p:spPr>
            <a:xfrm>
              <a:off x="6720100" y="1410100"/>
              <a:ext cx="44300" cy="266925"/>
            </a:xfrm>
            <a:custGeom>
              <a:avLst/>
              <a:gdLst/>
              <a:ahLst/>
              <a:cxnLst/>
              <a:rect l="l" t="t" r="r" b="b"/>
              <a:pathLst>
                <a:path w="1772" h="10677" extrusionOk="0">
                  <a:moveTo>
                    <a:pt x="1772" y="0"/>
                  </a:moveTo>
                  <a:lnTo>
                    <a:pt x="1" y="0"/>
                  </a:lnTo>
                  <a:lnTo>
                    <a:pt x="1" y="10677"/>
                  </a:lnTo>
                  <a:lnTo>
                    <a:pt x="1772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2" name="Google Shape;652;p42">
              <a:extLst>
                <a:ext uri="{FF2B5EF4-FFF2-40B4-BE49-F238E27FC236}">
                  <a16:creationId xmlns:a16="http://schemas.microsoft.com/office/drawing/2014/main" id="{9E946211-914E-B8C7-F246-83B380A4B5FF}"/>
                </a:ext>
              </a:extLst>
            </p:cNvPr>
            <p:cNvSpPr/>
            <p:nvPr/>
          </p:nvSpPr>
          <p:spPr>
            <a:xfrm>
              <a:off x="6268575" y="1525800"/>
              <a:ext cx="12550" cy="155400"/>
            </a:xfrm>
            <a:custGeom>
              <a:avLst/>
              <a:gdLst/>
              <a:ahLst/>
              <a:cxnLst/>
              <a:rect l="l" t="t" r="r" b="b"/>
              <a:pathLst>
                <a:path w="502" h="6216" extrusionOk="0">
                  <a:moveTo>
                    <a:pt x="0" y="1"/>
                  </a:moveTo>
                  <a:lnTo>
                    <a:pt x="0" y="6216"/>
                  </a:lnTo>
                  <a:lnTo>
                    <a:pt x="501" y="621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3" name="Google Shape;653;p42">
              <a:extLst>
                <a:ext uri="{FF2B5EF4-FFF2-40B4-BE49-F238E27FC236}">
                  <a16:creationId xmlns:a16="http://schemas.microsoft.com/office/drawing/2014/main" id="{B84ADE90-2A37-54F6-B597-7A648703A4AC}"/>
                </a:ext>
              </a:extLst>
            </p:cNvPr>
            <p:cNvSpPr/>
            <p:nvPr/>
          </p:nvSpPr>
          <p:spPr>
            <a:xfrm>
              <a:off x="6294675" y="1642125"/>
              <a:ext cx="27375" cy="69575"/>
            </a:xfrm>
            <a:custGeom>
              <a:avLst/>
              <a:gdLst/>
              <a:ahLst/>
              <a:cxnLst/>
              <a:rect l="l" t="t" r="r" b="b"/>
              <a:pathLst>
                <a:path w="1095" h="2783" extrusionOk="0">
                  <a:moveTo>
                    <a:pt x="368" y="1"/>
                  </a:moveTo>
                  <a:cubicBezTo>
                    <a:pt x="159" y="1"/>
                    <a:pt x="0" y="168"/>
                    <a:pt x="0" y="377"/>
                  </a:cubicBezTo>
                  <a:lnTo>
                    <a:pt x="0" y="2415"/>
                  </a:lnTo>
                  <a:cubicBezTo>
                    <a:pt x="0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95" y="2616"/>
                    <a:pt x="1095" y="2415"/>
                  </a:cubicBezTo>
                  <a:lnTo>
                    <a:pt x="1095" y="377"/>
                  </a:lnTo>
                  <a:cubicBezTo>
                    <a:pt x="1095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4" name="Google Shape;654;p42">
              <a:extLst>
                <a:ext uri="{FF2B5EF4-FFF2-40B4-BE49-F238E27FC236}">
                  <a16:creationId xmlns:a16="http://schemas.microsoft.com/office/drawing/2014/main" id="{CF3DAF79-A47B-540C-36DF-AAFD779062E5}"/>
                </a:ext>
              </a:extLst>
            </p:cNvPr>
            <p:cNvSpPr/>
            <p:nvPr/>
          </p:nvSpPr>
          <p:spPr>
            <a:xfrm>
              <a:off x="6227625" y="1642125"/>
              <a:ext cx="27175" cy="69575"/>
            </a:xfrm>
            <a:custGeom>
              <a:avLst/>
              <a:gdLst/>
              <a:ahLst/>
              <a:cxnLst/>
              <a:rect l="l" t="t" r="r" b="b"/>
              <a:pathLst>
                <a:path w="1087" h="2783" extrusionOk="0">
                  <a:moveTo>
                    <a:pt x="368" y="1"/>
                  </a:moveTo>
                  <a:cubicBezTo>
                    <a:pt x="159" y="1"/>
                    <a:pt x="1" y="168"/>
                    <a:pt x="1" y="377"/>
                  </a:cubicBezTo>
                  <a:lnTo>
                    <a:pt x="1" y="2415"/>
                  </a:lnTo>
                  <a:cubicBezTo>
                    <a:pt x="1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87" y="2616"/>
                    <a:pt x="1087" y="2415"/>
                  </a:cubicBezTo>
                  <a:lnTo>
                    <a:pt x="1087" y="377"/>
                  </a:lnTo>
                  <a:cubicBezTo>
                    <a:pt x="1087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5" name="Google Shape;655;p42">
              <a:extLst>
                <a:ext uri="{FF2B5EF4-FFF2-40B4-BE49-F238E27FC236}">
                  <a16:creationId xmlns:a16="http://schemas.microsoft.com/office/drawing/2014/main" id="{29381A52-FB92-9C43-8EDB-3317254B3A2A}"/>
                </a:ext>
              </a:extLst>
            </p:cNvPr>
            <p:cNvSpPr/>
            <p:nvPr/>
          </p:nvSpPr>
          <p:spPr>
            <a:xfrm>
              <a:off x="6285275" y="1665100"/>
              <a:ext cx="9425" cy="23625"/>
            </a:xfrm>
            <a:custGeom>
              <a:avLst/>
              <a:gdLst/>
              <a:ahLst/>
              <a:cxnLst/>
              <a:rect l="l" t="t" r="r" b="b"/>
              <a:pathLst>
                <a:path w="377" h="945" extrusionOk="0">
                  <a:moveTo>
                    <a:pt x="126" y="1"/>
                  </a:moveTo>
                  <a:cubicBezTo>
                    <a:pt x="59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9" y="945"/>
                    <a:pt x="126" y="945"/>
                  </a:cubicBezTo>
                  <a:lnTo>
                    <a:pt x="251" y="945"/>
                  </a:lnTo>
                  <a:cubicBezTo>
                    <a:pt x="318" y="945"/>
                    <a:pt x="376" y="895"/>
                    <a:pt x="376" y="819"/>
                  </a:cubicBezTo>
                  <a:lnTo>
                    <a:pt x="376" y="126"/>
                  </a:lnTo>
                  <a:cubicBezTo>
                    <a:pt x="376" y="59"/>
                    <a:pt x="318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6" name="Google Shape;656;p42">
              <a:extLst>
                <a:ext uri="{FF2B5EF4-FFF2-40B4-BE49-F238E27FC236}">
                  <a16:creationId xmlns:a16="http://schemas.microsoft.com/office/drawing/2014/main" id="{2630C318-26D7-741E-654B-3FE98BC8E98C}"/>
                </a:ext>
              </a:extLst>
            </p:cNvPr>
            <p:cNvSpPr/>
            <p:nvPr/>
          </p:nvSpPr>
          <p:spPr>
            <a:xfrm>
              <a:off x="6255000" y="1665100"/>
              <a:ext cx="9200" cy="23625"/>
            </a:xfrm>
            <a:custGeom>
              <a:avLst/>
              <a:gdLst/>
              <a:ahLst/>
              <a:cxnLst/>
              <a:rect l="l" t="t" r="r" b="b"/>
              <a:pathLst>
                <a:path w="368" h="945" extrusionOk="0">
                  <a:moveTo>
                    <a:pt x="125" y="1"/>
                  </a:moveTo>
                  <a:cubicBezTo>
                    <a:pt x="50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0" y="945"/>
                    <a:pt x="125" y="945"/>
                  </a:cubicBezTo>
                  <a:lnTo>
                    <a:pt x="242" y="945"/>
                  </a:lnTo>
                  <a:cubicBezTo>
                    <a:pt x="309" y="945"/>
                    <a:pt x="368" y="895"/>
                    <a:pt x="368" y="819"/>
                  </a:cubicBezTo>
                  <a:lnTo>
                    <a:pt x="368" y="126"/>
                  </a:lnTo>
                  <a:cubicBezTo>
                    <a:pt x="368" y="59"/>
                    <a:pt x="309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7" name="Google Shape;657;p42">
              <a:extLst>
                <a:ext uri="{FF2B5EF4-FFF2-40B4-BE49-F238E27FC236}">
                  <a16:creationId xmlns:a16="http://schemas.microsoft.com/office/drawing/2014/main" id="{2AF42BE4-D689-F6EA-E204-A957B4181238}"/>
                </a:ext>
              </a:extLst>
            </p:cNvPr>
            <p:cNvSpPr/>
            <p:nvPr/>
          </p:nvSpPr>
          <p:spPr>
            <a:xfrm>
              <a:off x="6259575" y="1672625"/>
              <a:ext cx="30525" cy="8575"/>
            </a:xfrm>
            <a:custGeom>
              <a:avLst/>
              <a:gdLst/>
              <a:ahLst/>
              <a:cxnLst/>
              <a:rect l="l" t="t" r="r" b="b"/>
              <a:pathLst>
                <a:path w="1221" h="343" extrusionOk="0">
                  <a:moveTo>
                    <a:pt x="1" y="0"/>
                  </a:moveTo>
                  <a:lnTo>
                    <a:pt x="1" y="343"/>
                  </a:lnTo>
                  <a:lnTo>
                    <a:pt x="1221" y="343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8" name="Google Shape;658;p42">
              <a:extLst>
                <a:ext uri="{FF2B5EF4-FFF2-40B4-BE49-F238E27FC236}">
                  <a16:creationId xmlns:a16="http://schemas.microsoft.com/office/drawing/2014/main" id="{47A1F3C6-940F-6E4F-0550-100991D8B29B}"/>
                </a:ext>
              </a:extLst>
            </p:cNvPr>
            <p:cNvSpPr/>
            <p:nvPr/>
          </p:nvSpPr>
          <p:spPr>
            <a:xfrm>
              <a:off x="6510825" y="1146125"/>
              <a:ext cx="486875" cy="84400"/>
            </a:xfrm>
            <a:custGeom>
              <a:avLst/>
              <a:gdLst/>
              <a:ahLst/>
              <a:cxnLst/>
              <a:rect l="l" t="t" r="r" b="b"/>
              <a:pathLst>
                <a:path w="19475" h="3376" extrusionOk="0">
                  <a:moveTo>
                    <a:pt x="17436" y="1612"/>
                  </a:moveTo>
                  <a:lnTo>
                    <a:pt x="285" y="3375"/>
                  </a:lnTo>
                  <a:cubicBezTo>
                    <a:pt x="226" y="2807"/>
                    <a:pt x="134" y="2239"/>
                    <a:pt x="1" y="1688"/>
                  </a:cubicBezTo>
                  <a:lnTo>
                    <a:pt x="17093" y="201"/>
                  </a:lnTo>
                  <a:cubicBezTo>
                    <a:pt x="19474" y="0"/>
                    <a:pt x="19223" y="1429"/>
                    <a:pt x="17436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9" name="Google Shape;659;p42">
              <a:extLst>
                <a:ext uri="{FF2B5EF4-FFF2-40B4-BE49-F238E27FC236}">
                  <a16:creationId xmlns:a16="http://schemas.microsoft.com/office/drawing/2014/main" id="{945ECF0D-BDA5-C752-EF48-49A30A501B22}"/>
                </a:ext>
              </a:extLst>
            </p:cNvPr>
            <p:cNvSpPr/>
            <p:nvPr/>
          </p:nvSpPr>
          <p:spPr>
            <a:xfrm>
              <a:off x="6512700" y="1155725"/>
              <a:ext cx="455125" cy="55775"/>
            </a:xfrm>
            <a:custGeom>
              <a:avLst/>
              <a:gdLst/>
              <a:ahLst/>
              <a:cxnLst/>
              <a:rect l="l" t="t" r="r" b="b"/>
              <a:pathLst>
                <a:path w="18205" h="2231" extrusionOk="0">
                  <a:moveTo>
                    <a:pt x="17110" y="527"/>
                  </a:moveTo>
                  <a:lnTo>
                    <a:pt x="143" y="2231"/>
                  </a:lnTo>
                  <a:cubicBezTo>
                    <a:pt x="110" y="2022"/>
                    <a:pt x="59" y="1813"/>
                    <a:pt x="1" y="1604"/>
                  </a:cubicBezTo>
                  <a:lnTo>
                    <a:pt x="17077" y="101"/>
                  </a:lnTo>
                  <a:cubicBezTo>
                    <a:pt x="18204" y="0"/>
                    <a:pt x="18204" y="418"/>
                    <a:pt x="17110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0" name="Google Shape;660;p42">
              <a:extLst>
                <a:ext uri="{FF2B5EF4-FFF2-40B4-BE49-F238E27FC236}">
                  <a16:creationId xmlns:a16="http://schemas.microsoft.com/office/drawing/2014/main" id="{8746B4E7-B53C-E71B-6D2B-4D938E9B6F35}"/>
                </a:ext>
              </a:extLst>
            </p:cNvPr>
            <p:cNvSpPr/>
            <p:nvPr/>
          </p:nvSpPr>
          <p:spPr>
            <a:xfrm>
              <a:off x="6459875" y="1236750"/>
              <a:ext cx="1891575" cy="207000"/>
            </a:xfrm>
            <a:custGeom>
              <a:avLst/>
              <a:gdLst/>
              <a:ahLst/>
              <a:cxnLst/>
              <a:rect l="l" t="t" r="r" b="b"/>
              <a:pathLst>
                <a:path w="75663" h="8280" extrusionOk="0">
                  <a:moveTo>
                    <a:pt x="72965" y="2064"/>
                  </a:moveTo>
                  <a:lnTo>
                    <a:pt x="84" y="8279"/>
                  </a:lnTo>
                  <a:cubicBezTo>
                    <a:pt x="17" y="7519"/>
                    <a:pt x="176" y="5447"/>
                    <a:pt x="0" y="4729"/>
                  </a:cubicBezTo>
                  <a:lnTo>
                    <a:pt x="72513" y="193"/>
                  </a:lnTo>
                  <a:cubicBezTo>
                    <a:pt x="75663" y="1"/>
                    <a:pt x="75329" y="1864"/>
                    <a:pt x="72965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1" name="Google Shape;661;p42">
              <a:extLst>
                <a:ext uri="{FF2B5EF4-FFF2-40B4-BE49-F238E27FC236}">
                  <a16:creationId xmlns:a16="http://schemas.microsoft.com/office/drawing/2014/main" id="{253E459E-A659-C66B-848B-4732AD7B2243}"/>
                </a:ext>
              </a:extLst>
            </p:cNvPr>
            <p:cNvSpPr/>
            <p:nvPr/>
          </p:nvSpPr>
          <p:spPr>
            <a:xfrm>
              <a:off x="6461325" y="1250750"/>
              <a:ext cx="1814325" cy="168975"/>
            </a:xfrm>
            <a:custGeom>
              <a:avLst/>
              <a:gdLst/>
              <a:ahLst/>
              <a:cxnLst/>
              <a:rect l="l" t="t" r="r" b="b"/>
              <a:pathLst>
                <a:path w="72573" h="6759" extrusionOk="0">
                  <a:moveTo>
                    <a:pt x="9" y="6759"/>
                  </a:moveTo>
                  <a:cubicBezTo>
                    <a:pt x="26" y="6040"/>
                    <a:pt x="51" y="5171"/>
                    <a:pt x="1" y="4587"/>
                  </a:cubicBezTo>
                  <a:lnTo>
                    <a:pt x="70935" y="109"/>
                  </a:lnTo>
                  <a:cubicBezTo>
                    <a:pt x="72572" y="0"/>
                    <a:pt x="72397" y="978"/>
                    <a:pt x="71169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2" name="Google Shape;662;p42">
              <a:extLst>
                <a:ext uri="{FF2B5EF4-FFF2-40B4-BE49-F238E27FC236}">
                  <a16:creationId xmlns:a16="http://schemas.microsoft.com/office/drawing/2014/main" id="{EB6E2479-DA2E-EA9A-1E70-2B3BEB03F722}"/>
                </a:ext>
              </a:extLst>
            </p:cNvPr>
            <p:cNvSpPr/>
            <p:nvPr/>
          </p:nvSpPr>
          <p:spPr>
            <a:xfrm>
              <a:off x="6926650" y="1352675"/>
              <a:ext cx="96300" cy="47625"/>
            </a:xfrm>
            <a:custGeom>
              <a:avLst/>
              <a:gdLst/>
              <a:ahLst/>
              <a:cxnLst/>
              <a:rect l="l" t="t" r="r" b="b"/>
              <a:pathLst>
                <a:path w="3852" h="1905" extrusionOk="0">
                  <a:moveTo>
                    <a:pt x="1" y="176"/>
                  </a:moveTo>
                  <a:lnTo>
                    <a:pt x="3852" y="0"/>
                  </a:lnTo>
                  <a:lnTo>
                    <a:pt x="3852" y="1729"/>
                  </a:lnTo>
                  <a:lnTo>
                    <a:pt x="1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3" name="Google Shape;663;p42">
              <a:extLst>
                <a:ext uri="{FF2B5EF4-FFF2-40B4-BE49-F238E27FC236}">
                  <a16:creationId xmlns:a16="http://schemas.microsoft.com/office/drawing/2014/main" id="{B51E0871-E42A-A9E1-30F8-2B46116FDC27}"/>
                </a:ext>
              </a:extLst>
            </p:cNvPr>
            <p:cNvSpPr/>
            <p:nvPr/>
          </p:nvSpPr>
          <p:spPr>
            <a:xfrm>
              <a:off x="6453200" y="1262450"/>
              <a:ext cx="1877375" cy="183375"/>
            </a:xfrm>
            <a:custGeom>
              <a:avLst/>
              <a:gdLst/>
              <a:ahLst/>
              <a:cxnLst/>
              <a:rect l="l" t="t" r="r" b="b"/>
              <a:pathLst>
                <a:path w="75095" h="7335" extrusionOk="0">
                  <a:moveTo>
                    <a:pt x="73232" y="1036"/>
                  </a:moveTo>
                  <a:lnTo>
                    <a:pt x="100" y="7335"/>
                  </a:lnTo>
                  <a:cubicBezTo>
                    <a:pt x="100" y="7101"/>
                    <a:pt x="351" y="6784"/>
                    <a:pt x="334" y="6583"/>
                  </a:cubicBezTo>
                  <a:cubicBezTo>
                    <a:pt x="167" y="6190"/>
                    <a:pt x="0" y="6500"/>
                    <a:pt x="0" y="6316"/>
                  </a:cubicBezTo>
                  <a:lnTo>
                    <a:pt x="73006" y="510"/>
                  </a:lnTo>
                  <a:cubicBezTo>
                    <a:pt x="74025" y="426"/>
                    <a:pt x="74794" y="259"/>
                    <a:pt x="75095" y="0"/>
                  </a:cubicBezTo>
                  <a:cubicBezTo>
                    <a:pt x="74911" y="760"/>
                    <a:pt x="73958" y="978"/>
                    <a:pt x="73232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4" name="Google Shape;664;p42">
              <a:extLst>
                <a:ext uri="{FF2B5EF4-FFF2-40B4-BE49-F238E27FC236}">
                  <a16:creationId xmlns:a16="http://schemas.microsoft.com/office/drawing/2014/main" id="{6A34FECE-7CB1-DDC3-C222-564B2D940C26}"/>
                </a:ext>
              </a:extLst>
            </p:cNvPr>
            <p:cNvSpPr/>
            <p:nvPr/>
          </p:nvSpPr>
          <p:spPr>
            <a:xfrm>
              <a:off x="6033400" y="993225"/>
              <a:ext cx="485600" cy="525700"/>
            </a:xfrm>
            <a:custGeom>
              <a:avLst/>
              <a:gdLst/>
              <a:ahLst/>
              <a:cxnLst/>
              <a:rect l="l" t="t" r="r" b="b"/>
              <a:pathLst>
                <a:path w="19424" h="21028" extrusionOk="0">
                  <a:moveTo>
                    <a:pt x="9716" y="1"/>
                  </a:moveTo>
                  <a:cubicBezTo>
                    <a:pt x="4353" y="1"/>
                    <a:pt x="0" y="4704"/>
                    <a:pt x="0" y="10510"/>
                  </a:cubicBezTo>
                  <a:cubicBezTo>
                    <a:pt x="0" y="16316"/>
                    <a:pt x="4353" y="21028"/>
                    <a:pt x="9716" y="21028"/>
                  </a:cubicBezTo>
                  <a:cubicBezTo>
                    <a:pt x="15079" y="21028"/>
                    <a:pt x="19424" y="16316"/>
                    <a:pt x="19424" y="10510"/>
                  </a:cubicBezTo>
                  <a:cubicBezTo>
                    <a:pt x="19424" y="4704"/>
                    <a:pt x="15079" y="1"/>
                    <a:pt x="9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5" name="Google Shape;665;p42">
              <a:extLst>
                <a:ext uri="{FF2B5EF4-FFF2-40B4-BE49-F238E27FC236}">
                  <a16:creationId xmlns:a16="http://schemas.microsoft.com/office/drawing/2014/main" id="{EFF161BA-8951-0F6B-688B-19B285C35DC8}"/>
                </a:ext>
              </a:extLst>
            </p:cNvPr>
            <p:cNvSpPr/>
            <p:nvPr/>
          </p:nvSpPr>
          <p:spPr>
            <a:xfrm>
              <a:off x="6058050" y="1336175"/>
              <a:ext cx="436525" cy="182750"/>
            </a:xfrm>
            <a:custGeom>
              <a:avLst/>
              <a:gdLst/>
              <a:ahLst/>
              <a:cxnLst/>
              <a:rect l="l" t="t" r="r" b="b"/>
              <a:pathLst>
                <a:path w="17461" h="7310" extrusionOk="0">
                  <a:moveTo>
                    <a:pt x="17460" y="1412"/>
                  </a:moveTo>
                  <a:cubicBezTo>
                    <a:pt x="15881" y="4904"/>
                    <a:pt x="12565" y="7310"/>
                    <a:pt x="8730" y="7310"/>
                  </a:cubicBezTo>
                  <a:cubicBezTo>
                    <a:pt x="4896" y="7310"/>
                    <a:pt x="1579" y="4904"/>
                    <a:pt x="0" y="1412"/>
                  </a:cubicBezTo>
                  <a:cubicBezTo>
                    <a:pt x="5731" y="0"/>
                    <a:pt x="11721" y="0"/>
                    <a:pt x="17460" y="14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6" name="Google Shape;666;p42">
              <a:extLst>
                <a:ext uri="{FF2B5EF4-FFF2-40B4-BE49-F238E27FC236}">
                  <a16:creationId xmlns:a16="http://schemas.microsoft.com/office/drawing/2014/main" id="{62F83C82-A50B-11FB-DAEF-7C173801CFA8}"/>
                </a:ext>
              </a:extLst>
            </p:cNvPr>
            <p:cNvSpPr/>
            <p:nvPr/>
          </p:nvSpPr>
          <p:spPr>
            <a:xfrm>
              <a:off x="6071200" y="1343900"/>
              <a:ext cx="409175" cy="160425"/>
            </a:xfrm>
            <a:custGeom>
              <a:avLst/>
              <a:gdLst/>
              <a:ahLst/>
              <a:cxnLst/>
              <a:rect l="l" t="t" r="r" b="b"/>
              <a:pathLst>
                <a:path w="16367" h="6417" extrusionOk="0">
                  <a:moveTo>
                    <a:pt x="10669" y="109"/>
                  </a:moveTo>
                  <a:cubicBezTo>
                    <a:pt x="11521" y="167"/>
                    <a:pt x="12607" y="259"/>
                    <a:pt x="13584" y="385"/>
                  </a:cubicBezTo>
                  <a:cubicBezTo>
                    <a:pt x="14044" y="451"/>
                    <a:pt x="14503" y="527"/>
                    <a:pt x="14954" y="610"/>
                  </a:cubicBezTo>
                  <a:cubicBezTo>
                    <a:pt x="15815" y="794"/>
                    <a:pt x="16366" y="1028"/>
                    <a:pt x="16207" y="1345"/>
                  </a:cubicBezTo>
                  <a:cubicBezTo>
                    <a:pt x="14620" y="4361"/>
                    <a:pt x="11638" y="6416"/>
                    <a:pt x="8204" y="6416"/>
                  </a:cubicBezTo>
                  <a:cubicBezTo>
                    <a:pt x="4604" y="6416"/>
                    <a:pt x="1513" y="4169"/>
                    <a:pt x="1" y="911"/>
                  </a:cubicBezTo>
                  <a:cubicBezTo>
                    <a:pt x="2699" y="301"/>
                    <a:pt x="5447" y="0"/>
                    <a:pt x="8204" y="9"/>
                  </a:cubicBezTo>
                  <a:cubicBezTo>
                    <a:pt x="8964" y="9"/>
                    <a:pt x="9716" y="25"/>
                    <a:pt x="10451" y="67"/>
                  </a:cubicBezTo>
                  <a:cubicBezTo>
                    <a:pt x="10518" y="92"/>
                    <a:pt x="10593" y="100"/>
                    <a:pt x="10669" y="1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7" name="Google Shape;667;p42">
              <a:extLst>
                <a:ext uri="{FF2B5EF4-FFF2-40B4-BE49-F238E27FC236}">
                  <a16:creationId xmlns:a16="http://schemas.microsoft.com/office/drawing/2014/main" id="{A896479C-05B3-724A-D627-63972F700A2E}"/>
                </a:ext>
              </a:extLst>
            </p:cNvPr>
            <p:cNvSpPr/>
            <p:nvPr/>
          </p:nvSpPr>
          <p:spPr>
            <a:xfrm>
              <a:off x="6167275" y="1122925"/>
              <a:ext cx="104250" cy="64150"/>
            </a:xfrm>
            <a:custGeom>
              <a:avLst/>
              <a:gdLst/>
              <a:ahLst/>
              <a:cxnLst/>
              <a:rect l="l" t="t" r="r" b="b"/>
              <a:pathLst>
                <a:path w="4170" h="2566" extrusionOk="0">
                  <a:moveTo>
                    <a:pt x="259" y="2474"/>
                  </a:moveTo>
                  <a:cubicBezTo>
                    <a:pt x="1437" y="2423"/>
                    <a:pt x="2715" y="2524"/>
                    <a:pt x="3910" y="2557"/>
                  </a:cubicBezTo>
                  <a:cubicBezTo>
                    <a:pt x="4069" y="2565"/>
                    <a:pt x="4152" y="2490"/>
                    <a:pt x="4152" y="2281"/>
                  </a:cubicBezTo>
                  <a:lnTo>
                    <a:pt x="4152" y="352"/>
                  </a:lnTo>
                  <a:cubicBezTo>
                    <a:pt x="4152" y="193"/>
                    <a:pt x="4169" y="68"/>
                    <a:pt x="3877" y="68"/>
                  </a:cubicBezTo>
                  <a:cubicBezTo>
                    <a:pt x="3041" y="59"/>
                    <a:pt x="2064" y="51"/>
                    <a:pt x="1011" y="9"/>
                  </a:cubicBezTo>
                  <a:cubicBezTo>
                    <a:pt x="786" y="1"/>
                    <a:pt x="736" y="42"/>
                    <a:pt x="669" y="235"/>
                  </a:cubicBezTo>
                  <a:lnTo>
                    <a:pt x="76" y="2281"/>
                  </a:lnTo>
                  <a:cubicBezTo>
                    <a:pt x="0" y="2415"/>
                    <a:pt x="84" y="2474"/>
                    <a:pt x="259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8" name="Google Shape;668;p42">
              <a:extLst>
                <a:ext uri="{FF2B5EF4-FFF2-40B4-BE49-F238E27FC236}">
                  <a16:creationId xmlns:a16="http://schemas.microsoft.com/office/drawing/2014/main" id="{5B2AE68F-DE97-DEA5-8A5C-3653EFDDED14}"/>
                </a:ext>
              </a:extLst>
            </p:cNvPr>
            <p:cNvSpPr/>
            <p:nvPr/>
          </p:nvSpPr>
          <p:spPr>
            <a:xfrm>
              <a:off x="6108575" y="1122100"/>
              <a:ext cx="66250" cy="76875"/>
            </a:xfrm>
            <a:custGeom>
              <a:avLst/>
              <a:gdLst/>
              <a:ahLst/>
              <a:cxnLst/>
              <a:rect l="l" t="t" r="r" b="b"/>
              <a:pathLst>
                <a:path w="2650" h="3075" extrusionOk="0">
                  <a:moveTo>
                    <a:pt x="185" y="3041"/>
                  </a:moveTo>
                  <a:cubicBezTo>
                    <a:pt x="619" y="2899"/>
                    <a:pt x="1129" y="2740"/>
                    <a:pt x="1705" y="2598"/>
                  </a:cubicBezTo>
                  <a:cubicBezTo>
                    <a:pt x="1830" y="2573"/>
                    <a:pt x="1931" y="2481"/>
                    <a:pt x="1964" y="2356"/>
                  </a:cubicBezTo>
                  <a:lnTo>
                    <a:pt x="2599" y="176"/>
                  </a:lnTo>
                  <a:cubicBezTo>
                    <a:pt x="2649" y="17"/>
                    <a:pt x="2490" y="17"/>
                    <a:pt x="2415" y="9"/>
                  </a:cubicBezTo>
                  <a:cubicBezTo>
                    <a:pt x="2290" y="0"/>
                    <a:pt x="2156" y="0"/>
                    <a:pt x="2031" y="0"/>
                  </a:cubicBezTo>
                  <a:cubicBezTo>
                    <a:pt x="1914" y="0"/>
                    <a:pt x="1814" y="59"/>
                    <a:pt x="1739" y="151"/>
                  </a:cubicBezTo>
                  <a:lnTo>
                    <a:pt x="93" y="2891"/>
                  </a:lnTo>
                  <a:cubicBezTo>
                    <a:pt x="1" y="3033"/>
                    <a:pt x="84" y="3075"/>
                    <a:pt x="185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9" name="Google Shape;669;p42">
              <a:extLst>
                <a:ext uri="{FF2B5EF4-FFF2-40B4-BE49-F238E27FC236}">
                  <a16:creationId xmlns:a16="http://schemas.microsoft.com/office/drawing/2014/main" id="{14E6C4E2-772C-0F87-903E-52EDDF2A3859}"/>
                </a:ext>
              </a:extLst>
            </p:cNvPr>
            <p:cNvSpPr/>
            <p:nvPr/>
          </p:nvSpPr>
          <p:spPr>
            <a:xfrm>
              <a:off x="6074950" y="1122300"/>
              <a:ext cx="72100" cy="87950"/>
            </a:xfrm>
            <a:custGeom>
              <a:avLst/>
              <a:gdLst/>
              <a:ahLst/>
              <a:cxnLst/>
              <a:rect l="l" t="t" r="r" b="b"/>
              <a:pathLst>
                <a:path w="2884" h="3518" extrusionOk="0">
                  <a:moveTo>
                    <a:pt x="2014" y="427"/>
                  </a:moveTo>
                  <a:lnTo>
                    <a:pt x="293" y="2975"/>
                  </a:lnTo>
                  <a:cubicBezTo>
                    <a:pt x="1" y="3401"/>
                    <a:pt x="126" y="3518"/>
                    <a:pt x="744" y="3309"/>
                  </a:cubicBezTo>
                  <a:cubicBezTo>
                    <a:pt x="870" y="3267"/>
                    <a:pt x="978" y="3184"/>
                    <a:pt x="1054" y="3067"/>
                  </a:cubicBezTo>
                  <a:lnTo>
                    <a:pt x="2808" y="151"/>
                  </a:lnTo>
                  <a:cubicBezTo>
                    <a:pt x="2850" y="93"/>
                    <a:pt x="2883" y="1"/>
                    <a:pt x="2749" y="34"/>
                  </a:cubicBezTo>
                  <a:cubicBezTo>
                    <a:pt x="2440" y="93"/>
                    <a:pt x="2181" y="193"/>
                    <a:pt x="2014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0" name="Google Shape;670;p42">
              <a:extLst>
                <a:ext uri="{FF2B5EF4-FFF2-40B4-BE49-F238E27FC236}">
                  <a16:creationId xmlns:a16="http://schemas.microsoft.com/office/drawing/2014/main" id="{CF72BD6E-2503-168A-D324-D6D1ADC44433}"/>
                </a:ext>
              </a:extLst>
            </p:cNvPr>
            <p:cNvSpPr/>
            <p:nvPr/>
          </p:nvSpPr>
          <p:spPr>
            <a:xfrm>
              <a:off x="6281100" y="1122925"/>
              <a:ext cx="104025" cy="64150"/>
            </a:xfrm>
            <a:custGeom>
              <a:avLst/>
              <a:gdLst/>
              <a:ahLst/>
              <a:cxnLst/>
              <a:rect l="l" t="t" r="r" b="b"/>
              <a:pathLst>
                <a:path w="4161" h="2566" extrusionOk="0">
                  <a:moveTo>
                    <a:pt x="3910" y="2474"/>
                  </a:moveTo>
                  <a:cubicBezTo>
                    <a:pt x="2724" y="2423"/>
                    <a:pt x="1454" y="2524"/>
                    <a:pt x="251" y="2557"/>
                  </a:cubicBezTo>
                  <a:cubicBezTo>
                    <a:pt x="101" y="2565"/>
                    <a:pt x="9" y="2490"/>
                    <a:pt x="9" y="2281"/>
                  </a:cubicBezTo>
                  <a:lnTo>
                    <a:pt x="9" y="352"/>
                  </a:lnTo>
                  <a:cubicBezTo>
                    <a:pt x="9" y="193"/>
                    <a:pt x="0" y="68"/>
                    <a:pt x="293" y="68"/>
                  </a:cubicBezTo>
                  <a:cubicBezTo>
                    <a:pt x="1128" y="59"/>
                    <a:pt x="2106" y="51"/>
                    <a:pt x="3158" y="9"/>
                  </a:cubicBezTo>
                  <a:cubicBezTo>
                    <a:pt x="3375" y="1"/>
                    <a:pt x="3434" y="42"/>
                    <a:pt x="3492" y="235"/>
                  </a:cubicBezTo>
                  <a:lnTo>
                    <a:pt x="4094" y="2281"/>
                  </a:lnTo>
                  <a:cubicBezTo>
                    <a:pt x="4161" y="2415"/>
                    <a:pt x="4085" y="2474"/>
                    <a:pt x="3910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1" name="Google Shape;671;p42">
              <a:extLst>
                <a:ext uri="{FF2B5EF4-FFF2-40B4-BE49-F238E27FC236}">
                  <a16:creationId xmlns:a16="http://schemas.microsoft.com/office/drawing/2014/main" id="{B5526853-7163-9832-92E6-BE91D63AE544}"/>
                </a:ext>
              </a:extLst>
            </p:cNvPr>
            <p:cNvSpPr/>
            <p:nvPr/>
          </p:nvSpPr>
          <p:spPr>
            <a:xfrm>
              <a:off x="6377800" y="1122100"/>
              <a:ext cx="66225" cy="76875"/>
            </a:xfrm>
            <a:custGeom>
              <a:avLst/>
              <a:gdLst/>
              <a:ahLst/>
              <a:cxnLst/>
              <a:rect l="l" t="t" r="r" b="b"/>
              <a:pathLst>
                <a:path w="2649" h="3075" extrusionOk="0">
                  <a:moveTo>
                    <a:pt x="2456" y="3041"/>
                  </a:moveTo>
                  <a:cubicBezTo>
                    <a:pt x="2022" y="2899"/>
                    <a:pt x="1521" y="2740"/>
                    <a:pt x="936" y="2598"/>
                  </a:cubicBezTo>
                  <a:cubicBezTo>
                    <a:pt x="811" y="2573"/>
                    <a:pt x="710" y="2473"/>
                    <a:pt x="677" y="2356"/>
                  </a:cubicBezTo>
                  <a:lnTo>
                    <a:pt x="42" y="176"/>
                  </a:lnTo>
                  <a:cubicBezTo>
                    <a:pt x="0" y="17"/>
                    <a:pt x="151" y="17"/>
                    <a:pt x="226" y="9"/>
                  </a:cubicBezTo>
                  <a:cubicBezTo>
                    <a:pt x="351" y="0"/>
                    <a:pt x="485" y="0"/>
                    <a:pt x="610" y="0"/>
                  </a:cubicBezTo>
                  <a:cubicBezTo>
                    <a:pt x="727" y="0"/>
                    <a:pt x="836" y="59"/>
                    <a:pt x="902" y="151"/>
                  </a:cubicBezTo>
                  <a:lnTo>
                    <a:pt x="2557" y="2891"/>
                  </a:lnTo>
                  <a:cubicBezTo>
                    <a:pt x="2648" y="3033"/>
                    <a:pt x="2573" y="3075"/>
                    <a:pt x="2456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2" name="Google Shape;672;p42">
              <a:extLst>
                <a:ext uri="{FF2B5EF4-FFF2-40B4-BE49-F238E27FC236}">
                  <a16:creationId xmlns:a16="http://schemas.microsoft.com/office/drawing/2014/main" id="{4E55088A-ADA6-14DD-2107-745F9407B96D}"/>
                </a:ext>
              </a:extLst>
            </p:cNvPr>
            <p:cNvSpPr/>
            <p:nvPr/>
          </p:nvSpPr>
          <p:spPr>
            <a:xfrm>
              <a:off x="6405575" y="1122300"/>
              <a:ext cx="71875" cy="87950"/>
            </a:xfrm>
            <a:custGeom>
              <a:avLst/>
              <a:gdLst/>
              <a:ahLst/>
              <a:cxnLst/>
              <a:rect l="l" t="t" r="r" b="b"/>
              <a:pathLst>
                <a:path w="2875" h="3518" extrusionOk="0">
                  <a:moveTo>
                    <a:pt x="869" y="427"/>
                  </a:moveTo>
                  <a:lnTo>
                    <a:pt x="2590" y="2975"/>
                  </a:lnTo>
                  <a:cubicBezTo>
                    <a:pt x="2874" y="3401"/>
                    <a:pt x="2757" y="3518"/>
                    <a:pt x="2131" y="3309"/>
                  </a:cubicBezTo>
                  <a:cubicBezTo>
                    <a:pt x="2005" y="3267"/>
                    <a:pt x="1897" y="3184"/>
                    <a:pt x="1830" y="3067"/>
                  </a:cubicBezTo>
                  <a:lnTo>
                    <a:pt x="76" y="151"/>
                  </a:lnTo>
                  <a:cubicBezTo>
                    <a:pt x="25" y="93"/>
                    <a:pt x="0" y="1"/>
                    <a:pt x="134" y="34"/>
                  </a:cubicBezTo>
                  <a:cubicBezTo>
                    <a:pt x="443" y="93"/>
                    <a:pt x="694" y="193"/>
                    <a:pt x="869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3" name="Google Shape;673;p42">
              <a:extLst>
                <a:ext uri="{FF2B5EF4-FFF2-40B4-BE49-F238E27FC236}">
                  <a16:creationId xmlns:a16="http://schemas.microsoft.com/office/drawing/2014/main" id="{E0F6808C-51D3-2132-631F-9DA294F05229}"/>
                </a:ext>
              </a:extLst>
            </p:cNvPr>
            <p:cNvSpPr/>
            <p:nvPr/>
          </p:nvSpPr>
          <p:spPr>
            <a:xfrm>
              <a:off x="5554700" y="1146125"/>
              <a:ext cx="486875" cy="84175"/>
            </a:xfrm>
            <a:custGeom>
              <a:avLst/>
              <a:gdLst/>
              <a:ahLst/>
              <a:cxnLst/>
              <a:rect l="l" t="t" r="r" b="b"/>
              <a:pathLst>
                <a:path w="19475" h="3367" extrusionOk="0">
                  <a:moveTo>
                    <a:pt x="2039" y="1612"/>
                  </a:moveTo>
                  <a:lnTo>
                    <a:pt x="19199" y="3367"/>
                  </a:lnTo>
                  <a:cubicBezTo>
                    <a:pt x="19249" y="2799"/>
                    <a:pt x="19341" y="2239"/>
                    <a:pt x="19474" y="1688"/>
                  </a:cubicBezTo>
                  <a:lnTo>
                    <a:pt x="2382" y="201"/>
                  </a:lnTo>
                  <a:cubicBezTo>
                    <a:pt x="1" y="0"/>
                    <a:pt x="252" y="1429"/>
                    <a:pt x="2039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4" name="Google Shape;674;p42">
              <a:extLst>
                <a:ext uri="{FF2B5EF4-FFF2-40B4-BE49-F238E27FC236}">
                  <a16:creationId xmlns:a16="http://schemas.microsoft.com/office/drawing/2014/main" id="{155A1676-3532-4174-3100-29096C348588}"/>
                </a:ext>
              </a:extLst>
            </p:cNvPr>
            <p:cNvSpPr/>
            <p:nvPr/>
          </p:nvSpPr>
          <p:spPr>
            <a:xfrm>
              <a:off x="5584575" y="1155725"/>
              <a:ext cx="455325" cy="55775"/>
            </a:xfrm>
            <a:custGeom>
              <a:avLst/>
              <a:gdLst/>
              <a:ahLst/>
              <a:cxnLst/>
              <a:rect l="l" t="t" r="r" b="b"/>
              <a:pathLst>
                <a:path w="18213" h="2231" extrusionOk="0">
                  <a:moveTo>
                    <a:pt x="1095" y="527"/>
                  </a:moveTo>
                  <a:lnTo>
                    <a:pt x="18062" y="2231"/>
                  </a:lnTo>
                  <a:cubicBezTo>
                    <a:pt x="18104" y="2022"/>
                    <a:pt x="18154" y="1813"/>
                    <a:pt x="18212" y="1604"/>
                  </a:cubicBezTo>
                  <a:lnTo>
                    <a:pt x="1137" y="101"/>
                  </a:lnTo>
                  <a:cubicBezTo>
                    <a:pt x="1" y="0"/>
                    <a:pt x="9" y="418"/>
                    <a:pt x="1095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5" name="Google Shape;675;p42">
              <a:extLst>
                <a:ext uri="{FF2B5EF4-FFF2-40B4-BE49-F238E27FC236}">
                  <a16:creationId xmlns:a16="http://schemas.microsoft.com/office/drawing/2014/main" id="{35FA0EA0-A8AD-C309-2786-E4569C6B3B1E}"/>
                </a:ext>
              </a:extLst>
            </p:cNvPr>
            <p:cNvSpPr/>
            <p:nvPr/>
          </p:nvSpPr>
          <p:spPr>
            <a:xfrm>
              <a:off x="6842500" y="1441575"/>
              <a:ext cx="265675" cy="241300"/>
            </a:xfrm>
            <a:custGeom>
              <a:avLst/>
              <a:gdLst/>
              <a:ahLst/>
              <a:cxnLst/>
              <a:rect l="l" t="t" r="r" b="b"/>
              <a:pathLst>
                <a:path w="10627" h="9652" extrusionOk="0">
                  <a:moveTo>
                    <a:pt x="5317" y="0"/>
                  </a:moveTo>
                  <a:cubicBezTo>
                    <a:pt x="4941" y="0"/>
                    <a:pt x="4559" y="44"/>
                    <a:pt x="4177" y="137"/>
                  </a:cubicBezTo>
                  <a:cubicBezTo>
                    <a:pt x="1587" y="755"/>
                    <a:pt x="0" y="3361"/>
                    <a:pt x="618" y="5959"/>
                  </a:cubicBezTo>
                  <a:cubicBezTo>
                    <a:pt x="1153" y="8171"/>
                    <a:pt x="3133" y="9652"/>
                    <a:pt x="5312" y="9652"/>
                  </a:cubicBezTo>
                  <a:cubicBezTo>
                    <a:pt x="5685" y="9652"/>
                    <a:pt x="6063" y="9608"/>
                    <a:pt x="6441" y="9518"/>
                  </a:cubicBezTo>
                  <a:cubicBezTo>
                    <a:pt x="9031" y="8892"/>
                    <a:pt x="10626" y="6285"/>
                    <a:pt x="10000" y="3695"/>
                  </a:cubicBezTo>
                  <a:cubicBezTo>
                    <a:pt x="9472" y="1486"/>
                    <a:pt x="7498" y="0"/>
                    <a:pt x="5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6" name="Google Shape;676;p42">
              <a:extLst>
                <a:ext uri="{FF2B5EF4-FFF2-40B4-BE49-F238E27FC236}">
                  <a16:creationId xmlns:a16="http://schemas.microsoft.com/office/drawing/2014/main" id="{35AE9E08-E363-3706-08A5-B1AE764DA0E5}"/>
                </a:ext>
              </a:extLst>
            </p:cNvPr>
            <p:cNvSpPr/>
            <p:nvPr/>
          </p:nvSpPr>
          <p:spPr>
            <a:xfrm>
              <a:off x="6836025" y="1404975"/>
              <a:ext cx="278625" cy="254000"/>
            </a:xfrm>
            <a:custGeom>
              <a:avLst/>
              <a:gdLst/>
              <a:ahLst/>
              <a:cxnLst/>
              <a:rect l="l" t="t" r="r" b="b"/>
              <a:pathLst>
                <a:path w="11145" h="10160" extrusionOk="0">
                  <a:moveTo>
                    <a:pt x="5572" y="1"/>
                  </a:moveTo>
                  <a:cubicBezTo>
                    <a:pt x="4273" y="1"/>
                    <a:pt x="2974" y="498"/>
                    <a:pt x="1980" y="1492"/>
                  </a:cubicBezTo>
                  <a:cubicBezTo>
                    <a:pt x="0" y="3472"/>
                    <a:pt x="0" y="6688"/>
                    <a:pt x="1980" y="8668"/>
                  </a:cubicBezTo>
                  <a:cubicBezTo>
                    <a:pt x="2974" y="9662"/>
                    <a:pt x="4273" y="10159"/>
                    <a:pt x="5572" y="10159"/>
                  </a:cubicBezTo>
                  <a:cubicBezTo>
                    <a:pt x="6871" y="10159"/>
                    <a:pt x="8170" y="9662"/>
                    <a:pt x="9164" y="8668"/>
                  </a:cubicBezTo>
                  <a:cubicBezTo>
                    <a:pt x="11144" y="6688"/>
                    <a:pt x="11144" y="3472"/>
                    <a:pt x="9164" y="1492"/>
                  </a:cubicBezTo>
                  <a:cubicBezTo>
                    <a:pt x="8170" y="498"/>
                    <a:pt x="6871" y="1"/>
                    <a:pt x="5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7" name="Google Shape;677;p42">
              <a:extLst>
                <a:ext uri="{FF2B5EF4-FFF2-40B4-BE49-F238E27FC236}">
                  <a16:creationId xmlns:a16="http://schemas.microsoft.com/office/drawing/2014/main" id="{C09E6493-93C9-A248-D0D5-866E2F1E6691}"/>
                </a:ext>
              </a:extLst>
            </p:cNvPr>
            <p:cNvSpPr/>
            <p:nvPr/>
          </p:nvSpPr>
          <p:spPr>
            <a:xfrm>
              <a:off x="6866500" y="1427225"/>
              <a:ext cx="217650" cy="218275"/>
            </a:xfrm>
            <a:custGeom>
              <a:avLst/>
              <a:gdLst/>
              <a:ahLst/>
              <a:cxnLst/>
              <a:rect l="l" t="t" r="r" b="b"/>
              <a:pathLst>
                <a:path w="8706" h="8731" extrusionOk="0">
                  <a:moveTo>
                    <a:pt x="4353" y="0"/>
                  </a:moveTo>
                  <a:cubicBezTo>
                    <a:pt x="2014" y="0"/>
                    <a:pt x="1" y="1964"/>
                    <a:pt x="1" y="4386"/>
                  </a:cubicBezTo>
                  <a:cubicBezTo>
                    <a:pt x="1" y="6784"/>
                    <a:pt x="1947" y="8730"/>
                    <a:pt x="4353" y="8730"/>
                  </a:cubicBezTo>
                  <a:cubicBezTo>
                    <a:pt x="6759" y="8730"/>
                    <a:pt x="8706" y="6784"/>
                    <a:pt x="8706" y="4386"/>
                  </a:cubicBezTo>
                  <a:cubicBezTo>
                    <a:pt x="8706" y="1964"/>
                    <a:pt x="6692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8" name="Google Shape;678;p42">
              <a:extLst>
                <a:ext uri="{FF2B5EF4-FFF2-40B4-BE49-F238E27FC236}">
                  <a16:creationId xmlns:a16="http://schemas.microsoft.com/office/drawing/2014/main" id="{CEBED67E-F0AA-84FB-0705-9372818C38D3}"/>
                </a:ext>
              </a:extLst>
            </p:cNvPr>
            <p:cNvSpPr/>
            <p:nvPr/>
          </p:nvSpPr>
          <p:spPr>
            <a:xfrm>
              <a:off x="6886350" y="1436000"/>
              <a:ext cx="185075" cy="185050"/>
            </a:xfrm>
            <a:custGeom>
              <a:avLst/>
              <a:gdLst/>
              <a:ahLst/>
              <a:cxnLst/>
              <a:rect l="l" t="t" r="r" b="b"/>
              <a:pathLst>
                <a:path w="7403" h="7402" extrusionOk="0">
                  <a:moveTo>
                    <a:pt x="3559" y="7402"/>
                  </a:moveTo>
                  <a:cubicBezTo>
                    <a:pt x="4996" y="7402"/>
                    <a:pt x="6299" y="6533"/>
                    <a:pt x="6851" y="5205"/>
                  </a:cubicBezTo>
                  <a:cubicBezTo>
                    <a:pt x="7402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7" y="552"/>
                  </a:cubicBezTo>
                  <a:cubicBezTo>
                    <a:pt x="869" y="1103"/>
                    <a:pt x="0" y="2398"/>
                    <a:pt x="0" y="3843"/>
                  </a:cubicBezTo>
                  <a:cubicBezTo>
                    <a:pt x="0" y="5806"/>
                    <a:pt x="1596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9" name="Google Shape;679;p42">
              <a:extLst>
                <a:ext uri="{FF2B5EF4-FFF2-40B4-BE49-F238E27FC236}">
                  <a16:creationId xmlns:a16="http://schemas.microsoft.com/office/drawing/2014/main" id="{2A78D0A8-C062-96EA-80F5-C9C205433E75}"/>
                </a:ext>
              </a:extLst>
            </p:cNvPr>
            <p:cNvSpPr/>
            <p:nvPr/>
          </p:nvSpPr>
          <p:spPr>
            <a:xfrm>
              <a:off x="693855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15" y="928"/>
                  </a:cubicBezTo>
                  <a:cubicBezTo>
                    <a:pt x="1588" y="1"/>
                    <a:pt x="1" y="661"/>
                    <a:pt x="1" y="1972"/>
                  </a:cubicBezTo>
                  <a:cubicBezTo>
                    <a:pt x="1" y="2783"/>
                    <a:pt x="661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0" name="Google Shape;680;p42">
              <a:extLst>
                <a:ext uri="{FF2B5EF4-FFF2-40B4-BE49-F238E27FC236}">
                  <a16:creationId xmlns:a16="http://schemas.microsoft.com/office/drawing/2014/main" id="{37F9DC2B-97CD-F8B2-2D5A-CB7B8EDC841E}"/>
                </a:ext>
              </a:extLst>
            </p:cNvPr>
            <p:cNvSpPr/>
            <p:nvPr/>
          </p:nvSpPr>
          <p:spPr>
            <a:xfrm>
              <a:off x="6945650" y="1502200"/>
              <a:ext cx="59350" cy="59350"/>
            </a:xfrm>
            <a:custGeom>
              <a:avLst/>
              <a:gdLst/>
              <a:ahLst/>
              <a:cxnLst/>
              <a:rect l="l" t="t" r="r" b="b"/>
              <a:pathLst>
                <a:path w="2374" h="2374" extrusionOk="0">
                  <a:moveTo>
                    <a:pt x="1187" y="1"/>
                  </a:moveTo>
                  <a:cubicBezTo>
                    <a:pt x="536" y="1"/>
                    <a:pt x="1" y="535"/>
                    <a:pt x="1" y="1187"/>
                  </a:cubicBezTo>
                  <a:cubicBezTo>
                    <a:pt x="1" y="1847"/>
                    <a:pt x="536" y="2373"/>
                    <a:pt x="1187" y="2373"/>
                  </a:cubicBezTo>
                  <a:cubicBezTo>
                    <a:pt x="1839" y="2373"/>
                    <a:pt x="2373" y="1847"/>
                    <a:pt x="2373" y="1187"/>
                  </a:cubicBezTo>
                  <a:cubicBezTo>
                    <a:pt x="2373" y="535"/>
                    <a:pt x="1839" y="1"/>
                    <a:pt x="1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1" name="Google Shape;681;p42">
              <a:extLst>
                <a:ext uri="{FF2B5EF4-FFF2-40B4-BE49-F238E27FC236}">
                  <a16:creationId xmlns:a16="http://schemas.microsoft.com/office/drawing/2014/main" id="{D4C35E8A-CDB1-BCCA-1933-B6748FD6876C}"/>
                </a:ext>
              </a:extLst>
            </p:cNvPr>
            <p:cNvSpPr/>
            <p:nvPr/>
          </p:nvSpPr>
          <p:spPr>
            <a:xfrm>
              <a:off x="6936900" y="1354325"/>
              <a:ext cx="76875" cy="65000"/>
            </a:xfrm>
            <a:custGeom>
              <a:avLst/>
              <a:gdLst/>
              <a:ahLst/>
              <a:cxnLst/>
              <a:rect l="l" t="t" r="r" b="b"/>
              <a:pathLst>
                <a:path w="3075" h="2600" extrusionOk="0">
                  <a:moveTo>
                    <a:pt x="2281" y="2499"/>
                  </a:moveTo>
                  <a:lnTo>
                    <a:pt x="3074" y="569"/>
                  </a:lnTo>
                  <a:cubicBezTo>
                    <a:pt x="3074" y="569"/>
                    <a:pt x="2757" y="1"/>
                    <a:pt x="1487" y="68"/>
                  </a:cubicBezTo>
                  <a:cubicBezTo>
                    <a:pt x="217" y="126"/>
                    <a:pt x="0" y="544"/>
                    <a:pt x="0" y="544"/>
                  </a:cubicBezTo>
                  <a:lnTo>
                    <a:pt x="702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2" name="Google Shape;682;p42">
              <a:extLst>
                <a:ext uri="{FF2B5EF4-FFF2-40B4-BE49-F238E27FC236}">
                  <a16:creationId xmlns:a16="http://schemas.microsoft.com/office/drawing/2014/main" id="{3E72464A-83DD-EF6D-2B8C-A5A21DC9DFDE}"/>
                </a:ext>
              </a:extLst>
            </p:cNvPr>
            <p:cNvSpPr/>
            <p:nvPr/>
          </p:nvSpPr>
          <p:spPr>
            <a:xfrm>
              <a:off x="6937100" y="1357675"/>
              <a:ext cx="71025" cy="61650"/>
            </a:xfrm>
            <a:custGeom>
              <a:avLst/>
              <a:gdLst/>
              <a:ahLst/>
              <a:cxnLst/>
              <a:rect l="l" t="t" r="r" b="b"/>
              <a:pathLst>
                <a:path w="2841" h="2466" extrusionOk="0">
                  <a:moveTo>
                    <a:pt x="0" y="427"/>
                  </a:moveTo>
                  <a:lnTo>
                    <a:pt x="694" y="2465"/>
                  </a:lnTo>
                  <a:lnTo>
                    <a:pt x="1880" y="2390"/>
                  </a:lnTo>
                  <a:lnTo>
                    <a:pt x="2841" y="34"/>
                  </a:lnTo>
                  <a:cubicBezTo>
                    <a:pt x="2841" y="34"/>
                    <a:pt x="2055" y="1"/>
                    <a:pt x="1187" y="51"/>
                  </a:cubicBezTo>
                  <a:cubicBezTo>
                    <a:pt x="326" y="109"/>
                    <a:pt x="151" y="301"/>
                    <a:pt x="0" y="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3" name="Google Shape;683;p42">
              <a:extLst>
                <a:ext uri="{FF2B5EF4-FFF2-40B4-BE49-F238E27FC236}">
                  <a16:creationId xmlns:a16="http://schemas.microsoft.com/office/drawing/2014/main" id="{3A65D914-E6A0-F893-1F00-403C871915FA}"/>
                </a:ext>
              </a:extLst>
            </p:cNvPr>
            <p:cNvSpPr/>
            <p:nvPr/>
          </p:nvSpPr>
          <p:spPr>
            <a:xfrm>
              <a:off x="6918725" y="1335750"/>
              <a:ext cx="112175" cy="37000"/>
            </a:xfrm>
            <a:custGeom>
              <a:avLst/>
              <a:gdLst/>
              <a:ahLst/>
              <a:cxnLst/>
              <a:rect l="l" t="t" r="r" b="b"/>
              <a:pathLst>
                <a:path w="4487" h="1480" extrusionOk="0">
                  <a:moveTo>
                    <a:pt x="0" y="318"/>
                  </a:moveTo>
                  <a:lnTo>
                    <a:pt x="4486" y="0"/>
                  </a:lnTo>
                  <a:lnTo>
                    <a:pt x="4486" y="1162"/>
                  </a:lnTo>
                  <a:lnTo>
                    <a:pt x="0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4" name="Google Shape;684;p42">
              <a:extLst>
                <a:ext uri="{FF2B5EF4-FFF2-40B4-BE49-F238E27FC236}">
                  <a16:creationId xmlns:a16="http://schemas.microsoft.com/office/drawing/2014/main" id="{B7406C11-9F0F-A3B7-6851-EBFC87355591}"/>
                </a:ext>
              </a:extLst>
            </p:cNvPr>
            <p:cNvSpPr/>
            <p:nvPr/>
          </p:nvSpPr>
          <p:spPr>
            <a:xfrm>
              <a:off x="765220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1" y="109"/>
                  </a:moveTo>
                  <a:lnTo>
                    <a:pt x="2482" y="0"/>
                  </a:lnTo>
                  <a:lnTo>
                    <a:pt x="2482" y="1111"/>
                  </a:lnTo>
                  <a:lnTo>
                    <a:pt x="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5" name="Google Shape;685;p42">
              <a:extLst>
                <a:ext uri="{FF2B5EF4-FFF2-40B4-BE49-F238E27FC236}">
                  <a16:creationId xmlns:a16="http://schemas.microsoft.com/office/drawing/2014/main" id="{514E4151-E83B-8457-BE7B-983948B27883}"/>
                </a:ext>
              </a:extLst>
            </p:cNvPr>
            <p:cNvSpPr/>
            <p:nvPr/>
          </p:nvSpPr>
          <p:spPr>
            <a:xfrm>
              <a:off x="7605850" y="1339100"/>
              <a:ext cx="161675" cy="181500"/>
            </a:xfrm>
            <a:custGeom>
              <a:avLst/>
              <a:gdLst/>
              <a:ahLst/>
              <a:cxnLst/>
              <a:rect l="l" t="t" r="r" b="b"/>
              <a:pathLst>
                <a:path w="6467" h="7260" extrusionOk="0">
                  <a:moveTo>
                    <a:pt x="3108" y="7260"/>
                  </a:moveTo>
                  <a:cubicBezTo>
                    <a:pt x="4369" y="7260"/>
                    <a:pt x="5497" y="6499"/>
                    <a:pt x="5982" y="5338"/>
                  </a:cubicBezTo>
                  <a:cubicBezTo>
                    <a:pt x="6466" y="4177"/>
                    <a:pt x="6199" y="2840"/>
                    <a:pt x="5305" y="1955"/>
                  </a:cubicBezTo>
                  <a:cubicBezTo>
                    <a:pt x="3350" y="0"/>
                    <a:pt x="0" y="1387"/>
                    <a:pt x="0" y="4152"/>
                  </a:cubicBezTo>
                  <a:cubicBezTo>
                    <a:pt x="8" y="5865"/>
                    <a:pt x="1395" y="7260"/>
                    <a:pt x="3108" y="7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6" name="Google Shape;686;p42">
              <a:extLst>
                <a:ext uri="{FF2B5EF4-FFF2-40B4-BE49-F238E27FC236}">
                  <a16:creationId xmlns:a16="http://schemas.microsoft.com/office/drawing/2014/main" id="{141254D3-BBF7-9FF9-DEFD-3B8EA863A8CB}"/>
                </a:ext>
              </a:extLst>
            </p:cNvPr>
            <p:cNvSpPr/>
            <p:nvPr/>
          </p:nvSpPr>
          <p:spPr>
            <a:xfrm>
              <a:off x="7601875" y="1334925"/>
              <a:ext cx="170025" cy="170025"/>
            </a:xfrm>
            <a:custGeom>
              <a:avLst/>
              <a:gdLst/>
              <a:ahLst/>
              <a:cxnLst/>
              <a:rect l="l" t="t" r="r" b="b"/>
              <a:pathLst>
                <a:path w="6801" h="6801" extrusionOk="0">
                  <a:moveTo>
                    <a:pt x="3267" y="6800"/>
                  </a:moveTo>
                  <a:cubicBezTo>
                    <a:pt x="4595" y="6800"/>
                    <a:pt x="5781" y="6007"/>
                    <a:pt x="6291" y="4778"/>
                  </a:cubicBezTo>
                  <a:cubicBezTo>
                    <a:pt x="6801" y="3559"/>
                    <a:pt x="6516" y="2155"/>
                    <a:pt x="5581" y="1220"/>
                  </a:cubicBezTo>
                  <a:cubicBezTo>
                    <a:pt x="4645" y="284"/>
                    <a:pt x="3242" y="0"/>
                    <a:pt x="2022" y="510"/>
                  </a:cubicBezTo>
                  <a:cubicBezTo>
                    <a:pt x="794" y="1011"/>
                    <a:pt x="0" y="2205"/>
                    <a:pt x="0" y="3534"/>
                  </a:cubicBezTo>
                  <a:cubicBezTo>
                    <a:pt x="0" y="5330"/>
                    <a:pt x="1462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7" name="Google Shape;687;p42">
              <a:extLst>
                <a:ext uri="{FF2B5EF4-FFF2-40B4-BE49-F238E27FC236}">
                  <a16:creationId xmlns:a16="http://schemas.microsoft.com/office/drawing/2014/main" id="{211AC0D2-26DF-A552-F4C0-9CA8DF6904CE}"/>
                </a:ext>
              </a:extLst>
            </p:cNvPr>
            <p:cNvSpPr/>
            <p:nvPr/>
          </p:nvSpPr>
          <p:spPr>
            <a:xfrm>
              <a:off x="7588725" y="1355375"/>
              <a:ext cx="165000" cy="146850"/>
            </a:xfrm>
            <a:custGeom>
              <a:avLst/>
              <a:gdLst/>
              <a:ahLst/>
              <a:cxnLst/>
              <a:rect l="l" t="t" r="r" b="b"/>
              <a:pathLst>
                <a:path w="6600" h="5874" extrusionOk="0">
                  <a:moveTo>
                    <a:pt x="3793" y="17"/>
                  </a:moveTo>
                  <a:cubicBezTo>
                    <a:pt x="1278" y="1"/>
                    <a:pt x="0" y="3033"/>
                    <a:pt x="1779" y="4821"/>
                  </a:cubicBezTo>
                  <a:cubicBezTo>
                    <a:pt x="2581" y="5631"/>
                    <a:pt x="3793" y="5874"/>
                    <a:pt x="4854" y="5439"/>
                  </a:cubicBezTo>
                  <a:cubicBezTo>
                    <a:pt x="5906" y="5005"/>
                    <a:pt x="6600" y="3977"/>
                    <a:pt x="6600" y="2833"/>
                  </a:cubicBezTo>
                  <a:cubicBezTo>
                    <a:pt x="6583" y="1287"/>
                    <a:pt x="5338" y="34"/>
                    <a:pt x="3793" y="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8" name="Google Shape;688;p42">
              <a:extLst>
                <a:ext uri="{FF2B5EF4-FFF2-40B4-BE49-F238E27FC236}">
                  <a16:creationId xmlns:a16="http://schemas.microsoft.com/office/drawing/2014/main" id="{A6FB7039-0881-196B-89E1-66A6A6B697C2}"/>
                </a:ext>
              </a:extLst>
            </p:cNvPr>
            <p:cNvSpPr/>
            <p:nvPr/>
          </p:nvSpPr>
          <p:spPr>
            <a:xfrm>
              <a:off x="7657625" y="1399500"/>
              <a:ext cx="52025" cy="47375"/>
            </a:xfrm>
            <a:custGeom>
              <a:avLst/>
              <a:gdLst/>
              <a:ahLst/>
              <a:cxnLst/>
              <a:rect l="l" t="t" r="r" b="b"/>
              <a:pathLst>
                <a:path w="2081" h="1895" extrusionOk="0">
                  <a:moveTo>
                    <a:pt x="1038" y="0"/>
                  </a:moveTo>
                  <a:cubicBezTo>
                    <a:pt x="794" y="0"/>
                    <a:pt x="552" y="94"/>
                    <a:pt x="368" y="282"/>
                  </a:cubicBezTo>
                  <a:cubicBezTo>
                    <a:pt x="1" y="650"/>
                    <a:pt x="1" y="1251"/>
                    <a:pt x="368" y="1619"/>
                  </a:cubicBezTo>
                  <a:cubicBezTo>
                    <a:pt x="552" y="1803"/>
                    <a:pt x="794" y="1895"/>
                    <a:pt x="1038" y="1895"/>
                  </a:cubicBezTo>
                  <a:cubicBezTo>
                    <a:pt x="1281" y="1895"/>
                    <a:pt x="1525" y="1803"/>
                    <a:pt x="1713" y="1619"/>
                  </a:cubicBezTo>
                  <a:cubicBezTo>
                    <a:pt x="2081" y="1251"/>
                    <a:pt x="2081" y="650"/>
                    <a:pt x="1713" y="282"/>
                  </a:cubicBezTo>
                  <a:cubicBezTo>
                    <a:pt x="1525" y="94"/>
                    <a:pt x="1281" y="0"/>
                    <a:pt x="1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9" name="Google Shape;689;p42">
              <a:extLst>
                <a:ext uri="{FF2B5EF4-FFF2-40B4-BE49-F238E27FC236}">
                  <a16:creationId xmlns:a16="http://schemas.microsoft.com/office/drawing/2014/main" id="{FC3AF7EE-B585-D136-4058-769BE0CF2C12}"/>
                </a:ext>
              </a:extLst>
            </p:cNvPr>
            <p:cNvSpPr/>
            <p:nvPr/>
          </p:nvSpPr>
          <p:spPr>
            <a:xfrm>
              <a:off x="7664525" y="1397575"/>
              <a:ext cx="44725" cy="44700"/>
            </a:xfrm>
            <a:custGeom>
              <a:avLst/>
              <a:gdLst/>
              <a:ahLst/>
              <a:cxnLst/>
              <a:rect l="l" t="t" r="r" b="b"/>
              <a:pathLst>
                <a:path w="1789" h="1788" extrusionOk="0">
                  <a:moveTo>
                    <a:pt x="761" y="1788"/>
                  </a:moveTo>
                  <a:cubicBezTo>
                    <a:pt x="1446" y="1788"/>
                    <a:pt x="1788" y="961"/>
                    <a:pt x="1304" y="485"/>
                  </a:cubicBezTo>
                  <a:cubicBezTo>
                    <a:pt x="819" y="0"/>
                    <a:pt x="1" y="343"/>
                    <a:pt x="1" y="1028"/>
                  </a:cubicBezTo>
                  <a:cubicBezTo>
                    <a:pt x="1" y="1445"/>
                    <a:pt x="343" y="1788"/>
                    <a:pt x="761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0" name="Google Shape;690;p42">
              <a:extLst>
                <a:ext uri="{FF2B5EF4-FFF2-40B4-BE49-F238E27FC236}">
                  <a16:creationId xmlns:a16="http://schemas.microsoft.com/office/drawing/2014/main" id="{0A1E324D-BFAB-15C1-17B3-E3B4C7F2CF9E}"/>
                </a:ext>
              </a:extLst>
            </p:cNvPr>
            <p:cNvSpPr/>
            <p:nvPr/>
          </p:nvSpPr>
          <p:spPr>
            <a:xfrm>
              <a:off x="7658875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1471" y="1612"/>
                  </a:moveTo>
                  <a:lnTo>
                    <a:pt x="1981" y="368"/>
                  </a:lnTo>
                  <a:cubicBezTo>
                    <a:pt x="1981" y="368"/>
                    <a:pt x="1772" y="0"/>
                    <a:pt x="962" y="42"/>
                  </a:cubicBezTo>
                  <a:cubicBezTo>
                    <a:pt x="151" y="84"/>
                    <a:pt x="1" y="343"/>
                    <a:pt x="1" y="343"/>
                  </a:cubicBezTo>
                  <a:lnTo>
                    <a:pt x="452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1" name="Google Shape;691;p42">
              <a:extLst>
                <a:ext uri="{FF2B5EF4-FFF2-40B4-BE49-F238E27FC236}">
                  <a16:creationId xmlns:a16="http://schemas.microsoft.com/office/drawing/2014/main" id="{AB9556F5-7F22-A815-F815-C8E974FAE0B5}"/>
                </a:ext>
              </a:extLst>
            </p:cNvPr>
            <p:cNvSpPr/>
            <p:nvPr/>
          </p:nvSpPr>
          <p:spPr>
            <a:xfrm>
              <a:off x="7659100" y="1310275"/>
              <a:ext cx="41575" cy="39900"/>
            </a:xfrm>
            <a:custGeom>
              <a:avLst/>
              <a:gdLst/>
              <a:ahLst/>
              <a:cxnLst/>
              <a:rect l="l" t="t" r="r" b="b"/>
              <a:pathLst>
                <a:path w="1663" h="1596" extrusionOk="0">
                  <a:moveTo>
                    <a:pt x="0" y="284"/>
                  </a:moveTo>
                  <a:lnTo>
                    <a:pt x="443" y="1596"/>
                  </a:lnTo>
                  <a:lnTo>
                    <a:pt x="1203" y="1554"/>
                  </a:lnTo>
                  <a:lnTo>
                    <a:pt x="1663" y="376"/>
                  </a:lnTo>
                  <a:cubicBezTo>
                    <a:pt x="1663" y="376"/>
                    <a:pt x="1421" y="0"/>
                    <a:pt x="761" y="42"/>
                  </a:cubicBezTo>
                  <a:cubicBezTo>
                    <a:pt x="309" y="75"/>
                    <a:pt x="92" y="201"/>
                    <a:pt x="0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2" name="Google Shape;692;p42">
              <a:extLst>
                <a:ext uri="{FF2B5EF4-FFF2-40B4-BE49-F238E27FC236}">
                  <a16:creationId xmlns:a16="http://schemas.microsoft.com/office/drawing/2014/main" id="{C45BD12F-4C4E-8EF1-681A-FE875BF26810}"/>
                </a:ext>
              </a:extLst>
            </p:cNvPr>
            <p:cNvSpPr/>
            <p:nvPr/>
          </p:nvSpPr>
          <p:spPr>
            <a:xfrm>
              <a:off x="7647200" y="1296475"/>
              <a:ext cx="72275" cy="23625"/>
            </a:xfrm>
            <a:custGeom>
              <a:avLst/>
              <a:gdLst/>
              <a:ahLst/>
              <a:cxnLst/>
              <a:rect l="l" t="t" r="r" b="b"/>
              <a:pathLst>
                <a:path w="2891" h="945" extrusionOk="0">
                  <a:moveTo>
                    <a:pt x="0" y="201"/>
                  </a:moveTo>
                  <a:lnTo>
                    <a:pt x="2891" y="1"/>
                  </a:lnTo>
                  <a:lnTo>
                    <a:pt x="2891" y="744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693" name="Google Shape;693;p42">
            <a:extLst>
              <a:ext uri="{FF2B5EF4-FFF2-40B4-BE49-F238E27FC236}">
                <a16:creationId xmlns:a16="http://schemas.microsoft.com/office/drawing/2014/main" id="{98795D1F-2AE3-5BC9-A383-7F935380147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862539" y="1502771"/>
            <a:ext cx="2106400" cy="98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/>
              <a:t>02</a:t>
            </a:r>
            <a:endParaRPr b="1" dirty="0"/>
          </a:p>
        </p:txBody>
      </p:sp>
      <p:sp>
        <p:nvSpPr>
          <p:cNvPr id="694" name="Google Shape;694;p42">
            <a:extLst>
              <a:ext uri="{FF2B5EF4-FFF2-40B4-BE49-F238E27FC236}">
                <a16:creationId xmlns:a16="http://schemas.microsoft.com/office/drawing/2014/main" id="{2832B3FF-50E4-C7B3-8D12-6BD09BA7F7FF}"/>
              </a:ext>
            </a:extLst>
          </p:cNvPr>
          <p:cNvSpPr/>
          <p:nvPr/>
        </p:nvSpPr>
        <p:spPr>
          <a:xfrm>
            <a:off x="5164067" y="5270618"/>
            <a:ext cx="2650119" cy="420772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65730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02FB-A0CA-701D-B2ED-89240EDDB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DD9A86-C47B-5639-0781-692C8FCE4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906" y="478839"/>
            <a:ext cx="8825658" cy="1907009"/>
          </a:xfrm>
        </p:spPr>
        <p:txBody>
          <a:bodyPr/>
          <a:lstStyle/>
          <a:p>
            <a:r>
              <a:rPr lang="en-US" sz="4800" b="1" dirty="0">
                <a:latin typeface="Agency FB" panose="020B0503020202020204" pitchFamily="34" charset="0"/>
              </a:rPr>
              <a:t>Miles Travelled By Months:</a:t>
            </a:r>
            <a:br>
              <a:rPr lang="en-US" sz="4800" b="1" dirty="0">
                <a:latin typeface="Agency FB" panose="020B0503020202020204" pitchFamily="34" charset="0"/>
              </a:rPr>
            </a:br>
            <a:endParaRPr lang="en-IN" sz="4800" b="1" dirty="0">
              <a:latin typeface="Agency FB" panose="020B0503020202020204" pitchFamily="34" charset="0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75BBE8E-1B33-19DE-B38F-F7AE7CA6A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989" y="1786758"/>
            <a:ext cx="5707236" cy="4372303"/>
          </a:xfrm>
        </p:spPr>
        <p:txBody>
          <a:bodyPr/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latin typeface="Arial Black" panose="020B0A04020102020204" pitchFamily="34" charset="0"/>
              </a:rPr>
              <a:t>We have analyzed the Miles Travelled By Months as per the overview analysis.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latin typeface="Arial Black" panose="020B0A04020102020204" pitchFamily="34" charset="0"/>
              </a:rPr>
              <a:t>Many passengers have travelled through different countries and they have covered many miles.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latin typeface="Arial Black" panose="020B0A04020102020204" pitchFamily="34" charset="0"/>
              </a:rPr>
              <a:t>As per month wise analysis to know which month the flight have covered many distance, we got April month have covered more distance.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n-US" sz="1600" dirty="0">
              <a:latin typeface="Arial Black" panose="020B0A04020102020204" pitchFamily="34" charset="0"/>
            </a:endParaRP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n-IN" dirty="0"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83528-1C5D-1CC1-7BF6-9EE03258D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26" y="2488557"/>
            <a:ext cx="5308788" cy="3890605"/>
          </a:xfrm>
          <a:prstGeom prst="rect">
            <a:avLst/>
          </a:prstGeom>
        </p:spPr>
      </p:pic>
      <p:grpSp>
        <p:nvGrpSpPr>
          <p:cNvPr id="12" name="Google Shape;4516;p74">
            <a:extLst>
              <a:ext uri="{FF2B5EF4-FFF2-40B4-BE49-F238E27FC236}">
                <a16:creationId xmlns:a16="http://schemas.microsoft.com/office/drawing/2014/main" id="{A539580C-3A2F-C86E-BDC5-F9299CB2D8ED}"/>
              </a:ext>
            </a:extLst>
          </p:cNvPr>
          <p:cNvGrpSpPr/>
          <p:nvPr/>
        </p:nvGrpSpPr>
        <p:grpSpPr>
          <a:xfrm>
            <a:off x="8484795" y="1055192"/>
            <a:ext cx="2241344" cy="1330656"/>
            <a:chOff x="3597785" y="3065882"/>
            <a:chExt cx="2241344" cy="1330656"/>
          </a:xfrm>
        </p:grpSpPr>
        <p:grpSp>
          <p:nvGrpSpPr>
            <p:cNvPr id="13" name="Google Shape;4517;p74">
              <a:extLst>
                <a:ext uri="{FF2B5EF4-FFF2-40B4-BE49-F238E27FC236}">
                  <a16:creationId xmlns:a16="http://schemas.microsoft.com/office/drawing/2014/main" id="{3CD1DE70-EF1C-CDCD-BEAD-0E5FAF4AB518}"/>
                </a:ext>
              </a:extLst>
            </p:cNvPr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817" name="Google Shape;4518;p74">
                <a:extLst>
                  <a:ext uri="{FF2B5EF4-FFF2-40B4-BE49-F238E27FC236}">
                    <a16:creationId xmlns:a16="http://schemas.microsoft.com/office/drawing/2014/main" id="{95E4B7F7-19D9-152A-74E5-C3EE1D05F92C}"/>
                  </a:ext>
                </a:extLst>
              </p:cNvPr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0070C0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8" name="Google Shape;4519;p74">
                <a:extLst>
                  <a:ext uri="{FF2B5EF4-FFF2-40B4-BE49-F238E27FC236}">
                    <a16:creationId xmlns:a16="http://schemas.microsoft.com/office/drawing/2014/main" id="{FEC4DD0E-D4D9-95F1-0763-E4F191C9F847}"/>
                  </a:ext>
                </a:extLst>
              </p:cNvPr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822" name="Google Shape;4520;p74">
                  <a:extLst>
                    <a:ext uri="{FF2B5EF4-FFF2-40B4-BE49-F238E27FC236}">
                      <a16:creationId xmlns:a16="http://schemas.microsoft.com/office/drawing/2014/main" id="{AB342AD7-E59D-6FC1-1009-EA3AE8BE7CF6}"/>
                    </a:ext>
                  </a:extLst>
                </p:cNvPr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4521;p74">
                  <a:extLst>
                    <a:ext uri="{FF2B5EF4-FFF2-40B4-BE49-F238E27FC236}">
                      <a16:creationId xmlns:a16="http://schemas.microsoft.com/office/drawing/2014/main" id="{D7A891E4-E42C-602F-32C3-9D54261BC8A8}"/>
                    </a:ext>
                  </a:extLst>
                </p:cNvPr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9" name="Google Shape;4522;p74">
                <a:extLst>
                  <a:ext uri="{FF2B5EF4-FFF2-40B4-BE49-F238E27FC236}">
                    <a16:creationId xmlns:a16="http://schemas.microsoft.com/office/drawing/2014/main" id="{2610FA40-B289-F5A1-D190-E3C016C1972F}"/>
                  </a:ext>
                </a:extLst>
              </p:cNvPr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820" name="Google Shape;4523;p74">
                  <a:extLst>
                    <a:ext uri="{FF2B5EF4-FFF2-40B4-BE49-F238E27FC236}">
                      <a16:creationId xmlns:a16="http://schemas.microsoft.com/office/drawing/2014/main" id="{060F0E6B-8BF4-A45A-1377-BDA90141E18F}"/>
                    </a:ext>
                  </a:extLst>
                </p:cNvPr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4524;p74">
                  <a:extLst>
                    <a:ext uri="{FF2B5EF4-FFF2-40B4-BE49-F238E27FC236}">
                      <a16:creationId xmlns:a16="http://schemas.microsoft.com/office/drawing/2014/main" id="{749585E3-B257-CA3E-E64E-64A89BD30179}"/>
                    </a:ext>
                  </a:extLst>
                </p:cNvPr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4525;p74">
              <a:extLst>
                <a:ext uri="{FF2B5EF4-FFF2-40B4-BE49-F238E27FC236}">
                  <a16:creationId xmlns:a16="http://schemas.microsoft.com/office/drawing/2014/main" id="{8D25C4FF-D93F-5835-79EA-F824417DAF93}"/>
                </a:ext>
              </a:extLst>
            </p:cNvPr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802" name="Google Shape;4526;p74">
                <a:extLst>
                  <a:ext uri="{FF2B5EF4-FFF2-40B4-BE49-F238E27FC236}">
                    <a16:creationId xmlns:a16="http://schemas.microsoft.com/office/drawing/2014/main" id="{AEFB397C-D57E-10A6-6980-B798F67C7CF0}"/>
                  </a:ext>
                </a:extLst>
              </p:cNvPr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815" name="Google Shape;4527;p74">
                  <a:extLst>
                    <a:ext uri="{FF2B5EF4-FFF2-40B4-BE49-F238E27FC236}">
                      <a16:creationId xmlns:a16="http://schemas.microsoft.com/office/drawing/2014/main" id="{DAD3C12B-FA6D-2DB4-5758-9F6F6FD4C958}"/>
                    </a:ext>
                  </a:extLst>
                </p:cNvPr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4528;p74">
                  <a:extLst>
                    <a:ext uri="{FF2B5EF4-FFF2-40B4-BE49-F238E27FC236}">
                      <a16:creationId xmlns:a16="http://schemas.microsoft.com/office/drawing/2014/main" id="{C3B00FB6-7B98-3F2B-70A8-3300F9180F63}"/>
                    </a:ext>
                  </a:extLst>
                </p:cNvPr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3" name="Google Shape;4529;p74">
                <a:extLst>
                  <a:ext uri="{FF2B5EF4-FFF2-40B4-BE49-F238E27FC236}">
                    <a16:creationId xmlns:a16="http://schemas.microsoft.com/office/drawing/2014/main" id="{05237282-F7E6-84BD-F67C-35ABEE905B02}"/>
                  </a:ext>
                </a:extLst>
              </p:cNvPr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813" name="Google Shape;4530;p74">
                  <a:extLst>
                    <a:ext uri="{FF2B5EF4-FFF2-40B4-BE49-F238E27FC236}">
                      <a16:creationId xmlns:a16="http://schemas.microsoft.com/office/drawing/2014/main" id="{919B9143-7E1E-66BE-B492-71694BC86C41}"/>
                    </a:ext>
                  </a:extLst>
                </p:cNvPr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4531;p74">
                  <a:extLst>
                    <a:ext uri="{FF2B5EF4-FFF2-40B4-BE49-F238E27FC236}">
                      <a16:creationId xmlns:a16="http://schemas.microsoft.com/office/drawing/2014/main" id="{6E2F8EE2-F950-C5D5-1311-FD898FE16C71}"/>
                    </a:ext>
                  </a:extLst>
                </p:cNvPr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4" name="Google Shape;4532;p74">
                <a:extLst>
                  <a:ext uri="{FF2B5EF4-FFF2-40B4-BE49-F238E27FC236}">
                    <a16:creationId xmlns:a16="http://schemas.microsoft.com/office/drawing/2014/main" id="{6BDB271A-75AC-8358-AF43-D88440ACFF35}"/>
                  </a:ext>
                </a:extLst>
              </p:cNvPr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811" name="Google Shape;4533;p74">
                  <a:extLst>
                    <a:ext uri="{FF2B5EF4-FFF2-40B4-BE49-F238E27FC236}">
                      <a16:creationId xmlns:a16="http://schemas.microsoft.com/office/drawing/2014/main" id="{E1205AD1-1973-D056-573A-581FE2970F62}"/>
                    </a:ext>
                  </a:extLst>
                </p:cNvPr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4534;p74">
                  <a:extLst>
                    <a:ext uri="{FF2B5EF4-FFF2-40B4-BE49-F238E27FC236}">
                      <a16:creationId xmlns:a16="http://schemas.microsoft.com/office/drawing/2014/main" id="{8D204079-132D-454C-3B6C-D2F63F56996B}"/>
                    </a:ext>
                  </a:extLst>
                </p:cNvPr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5" name="Google Shape;4535;p74">
                <a:extLst>
                  <a:ext uri="{FF2B5EF4-FFF2-40B4-BE49-F238E27FC236}">
                    <a16:creationId xmlns:a16="http://schemas.microsoft.com/office/drawing/2014/main" id="{CB551DA0-53E1-4EC3-CDC3-9680B3C6E385}"/>
                  </a:ext>
                </a:extLst>
              </p:cNvPr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809" name="Google Shape;4536;p74">
                  <a:extLst>
                    <a:ext uri="{FF2B5EF4-FFF2-40B4-BE49-F238E27FC236}">
                      <a16:creationId xmlns:a16="http://schemas.microsoft.com/office/drawing/2014/main" id="{D42F972A-F7B4-8E9D-0F9D-EBB15D77FF6A}"/>
                    </a:ext>
                  </a:extLst>
                </p:cNvPr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4537;p74">
                  <a:extLst>
                    <a:ext uri="{FF2B5EF4-FFF2-40B4-BE49-F238E27FC236}">
                      <a16:creationId xmlns:a16="http://schemas.microsoft.com/office/drawing/2014/main" id="{9244D8F1-21E1-46D1-3167-D0DC9EF95331}"/>
                    </a:ext>
                  </a:extLst>
                </p:cNvPr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6" name="Google Shape;4538;p74">
                <a:extLst>
                  <a:ext uri="{FF2B5EF4-FFF2-40B4-BE49-F238E27FC236}">
                    <a16:creationId xmlns:a16="http://schemas.microsoft.com/office/drawing/2014/main" id="{B0B823CA-5DFA-D52D-382B-8FA8B7A953BD}"/>
                  </a:ext>
                </a:extLst>
              </p:cNvPr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807" name="Google Shape;4539;p74">
                  <a:extLst>
                    <a:ext uri="{FF2B5EF4-FFF2-40B4-BE49-F238E27FC236}">
                      <a16:creationId xmlns:a16="http://schemas.microsoft.com/office/drawing/2014/main" id="{60D3E275-9D11-253E-71F2-C3E8D4E665A0}"/>
                    </a:ext>
                  </a:extLst>
                </p:cNvPr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4540;p74">
                  <a:extLst>
                    <a:ext uri="{FF2B5EF4-FFF2-40B4-BE49-F238E27FC236}">
                      <a16:creationId xmlns:a16="http://schemas.microsoft.com/office/drawing/2014/main" id="{28E90805-C174-8819-FE5A-AC6F0CE3B032}"/>
                    </a:ext>
                  </a:extLst>
                </p:cNvPr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" name="Google Shape;4541;p74">
              <a:extLst>
                <a:ext uri="{FF2B5EF4-FFF2-40B4-BE49-F238E27FC236}">
                  <a16:creationId xmlns:a16="http://schemas.microsoft.com/office/drawing/2014/main" id="{7DF76027-8DE9-EAA7-3178-4FEEE08BA033}"/>
                </a:ext>
              </a:extLst>
            </p:cNvPr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774" name="Google Shape;4542;p74">
                <a:extLst>
                  <a:ext uri="{FF2B5EF4-FFF2-40B4-BE49-F238E27FC236}">
                    <a16:creationId xmlns:a16="http://schemas.microsoft.com/office/drawing/2014/main" id="{8FC1DC2A-0953-A9FF-3920-771F61E2F211}"/>
                  </a:ext>
                </a:extLst>
              </p:cNvPr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796" name="Google Shape;4543;p74">
                  <a:extLst>
                    <a:ext uri="{FF2B5EF4-FFF2-40B4-BE49-F238E27FC236}">
                      <a16:creationId xmlns:a16="http://schemas.microsoft.com/office/drawing/2014/main" id="{355A64FE-D468-3F04-3CF6-25C5854C85AD}"/>
                    </a:ext>
                  </a:extLst>
                </p:cNvPr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4544;p74">
                  <a:extLst>
                    <a:ext uri="{FF2B5EF4-FFF2-40B4-BE49-F238E27FC236}">
                      <a16:creationId xmlns:a16="http://schemas.microsoft.com/office/drawing/2014/main" id="{F2C92276-2657-6670-A8FD-1E911ADEE9BC}"/>
                    </a:ext>
                  </a:extLst>
                </p:cNvPr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" name="Google Shape;4545;p74">
                  <a:extLst>
                    <a:ext uri="{FF2B5EF4-FFF2-40B4-BE49-F238E27FC236}">
                      <a16:creationId xmlns:a16="http://schemas.microsoft.com/office/drawing/2014/main" id="{A05219F8-6952-092B-EAA9-9AA22AF150D6}"/>
                    </a:ext>
                  </a:extLst>
                </p:cNvPr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4546;p74">
                  <a:extLst>
                    <a:ext uri="{FF2B5EF4-FFF2-40B4-BE49-F238E27FC236}">
                      <a16:creationId xmlns:a16="http://schemas.microsoft.com/office/drawing/2014/main" id="{32D79521-4283-C133-A3F3-FDAC8A2DFB35}"/>
                    </a:ext>
                  </a:extLst>
                </p:cNvPr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4547;p74">
                  <a:extLst>
                    <a:ext uri="{FF2B5EF4-FFF2-40B4-BE49-F238E27FC236}">
                      <a16:creationId xmlns:a16="http://schemas.microsoft.com/office/drawing/2014/main" id="{AFCF0908-BBAB-76E6-9A6A-7147F5533014}"/>
                    </a:ext>
                  </a:extLst>
                </p:cNvPr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4548;p74">
                  <a:extLst>
                    <a:ext uri="{FF2B5EF4-FFF2-40B4-BE49-F238E27FC236}">
                      <a16:creationId xmlns:a16="http://schemas.microsoft.com/office/drawing/2014/main" id="{D88672FF-44AC-464E-9E4A-18671531942E}"/>
                    </a:ext>
                  </a:extLst>
                </p:cNvPr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5" name="Google Shape;4549;p74">
                <a:extLst>
                  <a:ext uri="{FF2B5EF4-FFF2-40B4-BE49-F238E27FC236}">
                    <a16:creationId xmlns:a16="http://schemas.microsoft.com/office/drawing/2014/main" id="{8D791BAA-31C4-3D7B-CAF8-1704B2666B92}"/>
                  </a:ext>
                </a:extLst>
              </p:cNvPr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794" name="Google Shape;4550;p74">
                  <a:extLst>
                    <a:ext uri="{FF2B5EF4-FFF2-40B4-BE49-F238E27FC236}">
                      <a16:creationId xmlns:a16="http://schemas.microsoft.com/office/drawing/2014/main" id="{B1C76CBF-EF4A-EE2A-3D0B-4D1A5AF2E48E}"/>
                    </a:ext>
                  </a:extLst>
                </p:cNvPr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4551;p74">
                  <a:extLst>
                    <a:ext uri="{FF2B5EF4-FFF2-40B4-BE49-F238E27FC236}">
                      <a16:creationId xmlns:a16="http://schemas.microsoft.com/office/drawing/2014/main" id="{1CCC5CD5-686E-9DD1-91DC-A2DDCDBC38C1}"/>
                    </a:ext>
                  </a:extLst>
                </p:cNvPr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6" name="Google Shape;4552;p74">
                <a:extLst>
                  <a:ext uri="{FF2B5EF4-FFF2-40B4-BE49-F238E27FC236}">
                    <a16:creationId xmlns:a16="http://schemas.microsoft.com/office/drawing/2014/main" id="{74E11A06-5A50-E0DF-C224-5733A84F6155}"/>
                  </a:ext>
                </a:extLst>
              </p:cNvPr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792" name="Google Shape;4553;p74">
                  <a:extLst>
                    <a:ext uri="{FF2B5EF4-FFF2-40B4-BE49-F238E27FC236}">
                      <a16:creationId xmlns:a16="http://schemas.microsoft.com/office/drawing/2014/main" id="{16E703AB-AB49-A730-5548-4188D67BDE42}"/>
                    </a:ext>
                  </a:extLst>
                </p:cNvPr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4554;p74">
                  <a:extLst>
                    <a:ext uri="{FF2B5EF4-FFF2-40B4-BE49-F238E27FC236}">
                      <a16:creationId xmlns:a16="http://schemas.microsoft.com/office/drawing/2014/main" id="{A91C98F3-A43C-389E-26F6-FFB3D9874367}"/>
                    </a:ext>
                  </a:extLst>
                </p:cNvPr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7" name="Google Shape;4555;p74">
                <a:extLst>
                  <a:ext uri="{FF2B5EF4-FFF2-40B4-BE49-F238E27FC236}">
                    <a16:creationId xmlns:a16="http://schemas.microsoft.com/office/drawing/2014/main" id="{D4F6514A-9C4F-4047-6C92-AD97B5E73AA1}"/>
                  </a:ext>
                </a:extLst>
              </p:cNvPr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790" name="Google Shape;4556;p74">
                  <a:extLst>
                    <a:ext uri="{FF2B5EF4-FFF2-40B4-BE49-F238E27FC236}">
                      <a16:creationId xmlns:a16="http://schemas.microsoft.com/office/drawing/2014/main" id="{8B03AF74-4D75-D403-015F-EB3C54704D16}"/>
                    </a:ext>
                  </a:extLst>
                </p:cNvPr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4557;p74">
                  <a:extLst>
                    <a:ext uri="{FF2B5EF4-FFF2-40B4-BE49-F238E27FC236}">
                      <a16:creationId xmlns:a16="http://schemas.microsoft.com/office/drawing/2014/main" id="{F417F4FF-C2A1-C8E3-6166-031046154DE0}"/>
                    </a:ext>
                  </a:extLst>
                </p:cNvPr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8" name="Google Shape;4558;p74">
                <a:extLst>
                  <a:ext uri="{FF2B5EF4-FFF2-40B4-BE49-F238E27FC236}">
                    <a16:creationId xmlns:a16="http://schemas.microsoft.com/office/drawing/2014/main" id="{C11DE488-69E3-9760-53DF-6E0CD319C247}"/>
                  </a:ext>
                </a:extLst>
              </p:cNvPr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788" name="Google Shape;4559;p74">
                  <a:extLst>
                    <a:ext uri="{FF2B5EF4-FFF2-40B4-BE49-F238E27FC236}">
                      <a16:creationId xmlns:a16="http://schemas.microsoft.com/office/drawing/2014/main" id="{F2FFAA3D-50CE-089F-6654-59C2189C3999}"/>
                    </a:ext>
                  </a:extLst>
                </p:cNvPr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4560;p74">
                  <a:extLst>
                    <a:ext uri="{FF2B5EF4-FFF2-40B4-BE49-F238E27FC236}">
                      <a16:creationId xmlns:a16="http://schemas.microsoft.com/office/drawing/2014/main" id="{76705D98-718C-2376-64CD-F19A4A90CE7F}"/>
                    </a:ext>
                  </a:extLst>
                </p:cNvPr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9" name="Google Shape;4561;p74">
                <a:extLst>
                  <a:ext uri="{FF2B5EF4-FFF2-40B4-BE49-F238E27FC236}">
                    <a16:creationId xmlns:a16="http://schemas.microsoft.com/office/drawing/2014/main" id="{A4794166-AD2E-5773-1440-43A60611FE53}"/>
                  </a:ext>
                </a:extLst>
              </p:cNvPr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786" name="Google Shape;4562;p74">
                  <a:extLst>
                    <a:ext uri="{FF2B5EF4-FFF2-40B4-BE49-F238E27FC236}">
                      <a16:creationId xmlns:a16="http://schemas.microsoft.com/office/drawing/2014/main" id="{2ACB1EBF-9FE9-F75A-8B0E-D18C09DEBF7E}"/>
                    </a:ext>
                  </a:extLst>
                </p:cNvPr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4563;p74">
                  <a:extLst>
                    <a:ext uri="{FF2B5EF4-FFF2-40B4-BE49-F238E27FC236}">
                      <a16:creationId xmlns:a16="http://schemas.microsoft.com/office/drawing/2014/main" id="{6A0509B2-D42C-E42A-D854-249B275BF904}"/>
                    </a:ext>
                  </a:extLst>
                </p:cNvPr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0" name="Google Shape;4564;p74">
                <a:extLst>
                  <a:ext uri="{FF2B5EF4-FFF2-40B4-BE49-F238E27FC236}">
                    <a16:creationId xmlns:a16="http://schemas.microsoft.com/office/drawing/2014/main" id="{7E958095-F4B4-CA8F-F968-18246E286EAE}"/>
                  </a:ext>
                </a:extLst>
              </p:cNvPr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784" name="Google Shape;4565;p74">
                  <a:extLst>
                    <a:ext uri="{FF2B5EF4-FFF2-40B4-BE49-F238E27FC236}">
                      <a16:creationId xmlns:a16="http://schemas.microsoft.com/office/drawing/2014/main" id="{F4AF753A-E6F6-6747-B3E9-A02A978C18D8}"/>
                    </a:ext>
                  </a:extLst>
                </p:cNvPr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4566;p74">
                  <a:extLst>
                    <a:ext uri="{FF2B5EF4-FFF2-40B4-BE49-F238E27FC236}">
                      <a16:creationId xmlns:a16="http://schemas.microsoft.com/office/drawing/2014/main" id="{BB90E475-631F-535C-365E-9CB6D93C42D5}"/>
                    </a:ext>
                  </a:extLst>
                </p:cNvPr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1" name="Google Shape;4567;p74">
                <a:extLst>
                  <a:ext uri="{FF2B5EF4-FFF2-40B4-BE49-F238E27FC236}">
                    <a16:creationId xmlns:a16="http://schemas.microsoft.com/office/drawing/2014/main" id="{25974855-744A-D6DD-F79F-F1AB60886868}"/>
                  </a:ext>
                </a:extLst>
              </p:cNvPr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782" name="Google Shape;4568;p74">
                  <a:extLst>
                    <a:ext uri="{FF2B5EF4-FFF2-40B4-BE49-F238E27FC236}">
                      <a16:creationId xmlns:a16="http://schemas.microsoft.com/office/drawing/2014/main" id="{845BCB7B-5535-3C14-A3D3-5AFD86E0A72D}"/>
                    </a:ext>
                  </a:extLst>
                </p:cNvPr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4569;p74">
                  <a:extLst>
                    <a:ext uri="{FF2B5EF4-FFF2-40B4-BE49-F238E27FC236}">
                      <a16:creationId xmlns:a16="http://schemas.microsoft.com/office/drawing/2014/main" id="{31E269F7-3173-BDDC-AB40-C9D9120BD1FA}"/>
                    </a:ext>
                  </a:extLst>
                </p:cNvPr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" name="Google Shape;4570;p74">
              <a:extLst>
                <a:ext uri="{FF2B5EF4-FFF2-40B4-BE49-F238E27FC236}">
                  <a16:creationId xmlns:a16="http://schemas.microsoft.com/office/drawing/2014/main" id="{6192B529-5957-9A94-A00D-089217DD8F90}"/>
                </a:ext>
              </a:extLst>
            </p:cNvPr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758" name="Google Shape;4571;p74">
                <a:extLst>
                  <a:ext uri="{FF2B5EF4-FFF2-40B4-BE49-F238E27FC236}">
                    <a16:creationId xmlns:a16="http://schemas.microsoft.com/office/drawing/2014/main" id="{924491A2-E700-CAE2-589F-B1F0A77D66FA}"/>
                  </a:ext>
                </a:extLst>
              </p:cNvPr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771" name="Google Shape;4572;p74">
                  <a:extLst>
                    <a:ext uri="{FF2B5EF4-FFF2-40B4-BE49-F238E27FC236}">
                      <a16:creationId xmlns:a16="http://schemas.microsoft.com/office/drawing/2014/main" id="{AB480A26-BD33-A10D-CED1-62D145BBB98B}"/>
                    </a:ext>
                  </a:extLst>
                </p:cNvPr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4573;p74">
                  <a:extLst>
                    <a:ext uri="{FF2B5EF4-FFF2-40B4-BE49-F238E27FC236}">
                      <a16:creationId xmlns:a16="http://schemas.microsoft.com/office/drawing/2014/main" id="{2B288B87-8FDC-7F12-BD89-E8B999B59EE0}"/>
                    </a:ext>
                  </a:extLst>
                </p:cNvPr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4574;p74">
                  <a:extLst>
                    <a:ext uri="{FF2B5EF4-FFF2-40B4-BE49-F238E27FC236}">
                      <a16:creationId xmlns:a16="http://schemas.microsoft.com/office/drawing/2014/main" id="{5EE0FF50-43BB-511B-F489-44CC58B75E84}"/>
                    </a:ext>
                  </a:extLst>
                </p:cNvPr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9" name="Google Shape;4575;p74">
                <a:extLst>
                  <a:ext uri="{FF2B5EF4-FFF2-40B4-BE49-F238E27FC236}">
                    <a16:creationId xmlns:a16="http://schemas.microsoft.com/office/drawing/2014/main" id="{9942D236-77B2-1590-7FF6-8BACF32350B4}"/>
                  </a:ext>
                </a:extLst>
              </p:cNvPr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769" name="Google Shape;4576;p74">
                  <a:extLst>
                    <a:ext uri="{FF2B5EF4-FFF2-40B4-BE49-F238E27FC236}">
                      <a16:creationId xmlns:a16="http://schemas.microsoft.com/office/drawing/2014/main" id="{DA7DCEED-F23E-1114-126F-2BFADA9B9E2B}"/>
                    </a:ext>
                  </a:extLst>
                </p:cNvPr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4577;p74">
                  <a:extLst>
                    <a:ext uri="{FF2B5EF4-FFF2-40B4-BE49-F238E27FC236}">
                      <a16:creationId xmlns:a16="http://schemas.microsoft.com/office/drawing/2014/main" id="{F0F3B438-351B-2132-DE13-0205C30EFAF8}"/>
                    </a:ext>
                  </a:extLst>
                </p:cNvPr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0" name="Google Shape;4578;p74">
                <a:extLst>
                  <a:ext uri="{FF2B5EF4-FFF2-40B4-BE49-F238E27FC236}">
                    <a16:creationId xmlns:a16="http://schemas.microsoft.com/office/drawing/2014/main" id="{9176E653-36B1-132F-D159-C1E8B438387F}"/>
                  </a:ext>
                </a:extLst>
              </p:cNvPr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767" name="Google Shape;4579;p74">
                  <a:extLst>
                    <a:ext uri="{FF2B5EF4-FFF2-40B4-BE49-F238E27FC236}">
                      <a16:creationId xmlns:a16="http://schemas.microsoft.com/office/drawing/2014/main" id="{50353D58-F7B5-FAF0-5A1A-9AB590F1802A}"/>
                    </a:ext>
                  </a:extLst>
                </p:cNvPr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4580;p74">
                  <a:extLst>
                    <a:ext uri="{FF2B5EF4-FFF2-40B4-BE49-F238E27FC236}">
                      <a16:creationId xmlns:a16="http://schemas.microsoft.com/office/drawing/2014/main" id="{47BE7DF8-3403-0ED1-19D9-16E2EC64247F}"/>
                    </a:ext>
                  </a:extLst>
                </p:cNvPr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1" name="Google Shape;4581;p74">
                <a:extLst>
                  <a:ext uri="{FF2B5EF4-FFF2-40B4-BE49-F238E27FC236}">
                    <a16:creationId xmlns:a16="http://schemas.microsoft.com/office/drawing/2014/main" id="{E5259F28-8EA5-13C0-85E2-15C56D2C2D2B}"/>
                  </a:ext>
                </a:extLst>
              </p:cNvPr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765" name="Google Shape;4582;p74">
                  <a:extLst>
                    <a:ext uri="{FF2B5EF4-FFF2-40B4-BE49-F238E27FC236}">
                      <a16:creationId xmlns:a16="http://schemas.microsoft.com/office/drawing/2014/main" id="{A8AEA907-D113-5CCC-571B-AC2B08348456}"/>
                    </a:ext>
                  </a:extLst>
                </p:cNvPr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4583;p74">
                  <a:extLst>
                    <a:ext uri="{FF2B5EF4-FFF2-40B4-BE49-F238E27FC236}">
                      <a16:creationId xmlns:a16="http://schemas.microsoft.com/office/drawing/2014/main" id="{E4EF269E-7552-A957-2243-55419B1EE1AE}"/>
                    </a:ext>
                  </a:extLst>
                </p:cNvPr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2" name="Google Shape;4584;p74">
                <a:extLst>
                  <a:ext uri="{FF2B5EF4-FFF2-40B4-BE49-F238E27FC236}">
                    <a16:creationId xmlns:a16="http://schemas.microsoft.com/office/drawing/2014/main" id="{9D788628-0914-B0FE-6DCF-B8A8EFC5638D}"/>
                  </a:ext>
                </a:extLst>
              </p:cNvPr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763" name="Google Shape;4585;p74">
                  <a:extLst>
                    <a:ext uri="{FF2B5EF4-FFF2-40B4-BE49-F238E27FC236}">
                      <a16:creationId xmlns:a16="http://schemas.microsoft.com/office/drawing/2014/main" id="{CE61B7AF-06F0-EFAF-951C-154844BB2000}"/>
                    </a:ext>
                  </a:extLst>
                </p:cNvPr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4586;p74">
                  <a:extLst>
                    <a:ext uri="{FF2B5EF4-FFF2-40B4-BE49-F238E27FC236}">
                      <a16:creationId xmlns:a16="http://schemas.microsoft.com/office/drawing/2014/main" id="{B2C9B142-9E55-89CE-0E4A-2DE018CF37EE}"/>
                    </a:ext>
                  </a:extLst>
                </p:cNvPr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" name="Google Shape;4587;p74">
              <a:extLst>
                <a:ext uri="{FF2B5EF4-FFF2-40B4-BE49-F238E27FC236}">
                  <a16:creationId xmlns:a16="http://schemas.microsoft.com/office/drawing/2014/main" id="{6351DD67-1CB0-AAD3-5BBB-0D9AEAD897E0}"/>
                </a:ext>
              </a:extLst>
            </p:cNvPr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735" name="Google Shape;4588;p74">
                <a:extLst>
                  <a:ext uri="{FF2B5EF4-FFF2-40B4-BE49-F238E27FC236}">
                    <a16:creationId xmlns:a16="http://schemas.microsoft.com/office/drawing/2014/main" id="{2A05BF2C-A273-1883-329B-30EFFB7EB87E}"/>
                  </a:ext>
                </a:extLst>
              </p:cNvPr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754" name="Google Shape;4589;p74">
                  <a:extLst>
                    <a:ext uri="{FF2B5EF4-FFF2-40B4-BE49-F238E27FC236}">
                      <a16:creationId xmlns:a16="http://schemas.microsoft.com/office/drawing/2014/main" id="{5F04428E-6B6D-791B-04B9-67504873C751}"/>
                    </a:ext>
                  </a:extLst>
                </p:cNvPr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4590;p74">
                  <a:extLst>
                    <a:ext uri="{FF2B5EF4-FFF2-40B4-BE49-F238E27FC236}">
                      <a16:creationId xmlns:a16="http://schemas.microsoft.com/office/drawing/2014/main" id="{93A7487E-A035-DD18-4AD7-7BC38A88CEB4}"/>
                    </a:ext>
                  </a:extLst>
                </p:cNvPr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4591;p74">
                  <a:extLst>
                    <a:ext uri="{FF2B5EF4-FFF2-40B4-BE49-F238E27FC236}">
                      <a16:creationId xmlns:a16="http://schemas.microsoft.com/office/drawing/2014/main" id="{D4EAE2A6-2BE8-A8BF-DE18-424393CAD129}"/>
                    </a:ext>
                  </a:extLst>
                </p:cNvPr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4592;p74">
                  <a:extLst>
                    <a:ext uri="{FF2B5EF4-FFF2-40B4-BE49-F238E27FC236}">
                      <a16:creationId xmlns:a16="http://schemas.microsoft.com/office/drawing/2014/main" id="{35FB4B1A-3163-87B0-3969-D9751FD4A0B8}"/>
                    </a:ext>
                  </a:extLst>
                </p:cNvPr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6" name="Google Shape;4593;p74">
                <a:extLst>
                  <a:ext uri="{FF2B5EF4-FFF2-40B4-BE49-F238E27FC236}">
                    <a16:creationId xmlns:a16="http://schemas.microsoft.com/office/drawing/2014/main" id="{B6011F88-496C-78EE-D7B2-2415072068D3}"/>
                  </a:ext>
                </a:extLst>
              </p:cNvPr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752" name="Google Shape;4594;p74">
                  <a:extLst>
                    <a:ext uri="{FF2B5EF4-FFF2-40B4-BE49-F238E27FC236}">
                      <a16:creationId xmlns:a16="http://schemas.microsoft.com/office/drawing/2014/main" id="{56897D8D-0C30-BF6E-6BAB-129B5C914C69}"/>
                    </a:ext>
                  </a:extLst>
                </p:cNvPr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4595;p74">
                  <a:extLst>
                    <a:ext uri="{FF2B5EF4-FFF2-40B4-BE49-F238E27FC236}">
                      <a16:creationId xmlns:a16="http://schemas.microsoft.com/office/drawing/2014/main" id="{026A3D36-86FC-95FF-4762-28BC9AADD14E}"/>
                    </a:ext>
                  </a:extLst>
                </p:cNvPr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7" name="Google Shape;4596;p74">
                <a:extLst>
                  <a:ext uri="{FF2B5EF4-FFF2-40B4-BE49-F238E27FC236}">
                    <a16:creationId xmlns:a16="http://schemas.microsoft.com/office/drawing/2014/main" id="{F6B4131B-A18E-57DB-BEF6-5BD46396737A}"/>
                  </a:ext>
                </a:extLst>
              </p:cNvPr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750" name="Google Shape;4597;p74">
                  <a:extLst>
                    <a:ext uri="{FF2B5EF4-FFF2-40B4-BE49-F238E27FC236}">
                      <a16:creationId xmlns:a16="http://schemas.microsoft.com/office/drawing/2014/main" id="{02D6412C-6AE5-741F-1078-B3CADD598643}"/>
                    </a:ext>
                  </a:extLst>
                </p:cNvPr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4598;p74">
                  <a:extLst>
                    <a:ext uri="{FF2B5EF4-FFF2-40B4-BE49-F238E27FC236}">
                      <a16:creationId xmlns:a16="http://schemas.microsoft.com/office/drawing/2014/main" id="{F69A9C96-0AA4-E3AE-27F1-D7ED6729B833}"/>
                    </a:ext>
                  </a:extLst>
                </p:cNvPr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8" name="Google Shape;4599;p74">
                <a:extLst>
                  <a:ext uri="{FF2B5EF4-FFF2-40B4-BE49-F238E27FC236}">
                    <a16:creationId xmlns:a16="http://schemas.microsoft.com/office/drawing/2014/main" id="{98D4B6EF-139C-81EE-541D-8A7960B6C3DA}"/>
                  </a:ext>
                </a:extLst>
              </p:cNvPr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748" name="Google Shape;4600;p74">
                  <a:extLst>
                    <a:ext uri="{FF2B5EF4-FFF2-40B4-BE49-F238E27FC236}">
                      <a16:creationId xmlns:a16="http://schemas.microsoft.com/office/drawing/2014/main" id="{BDA3FE61-F869-0092-6392-7C06DCB51E6D}"/>
                    </a:ext>
                  </a:extLst>
                </p:cNvPr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4601;p74">
                  <a:extLst>
                    <a:ext uri="{FF2B5EF4-FFF2-40B4-BE49-F238E27FC236}">
                      <a16:creationId xmlns:a16="http://schemas.microsoft.com/office/drawing/2014/main" id="{BB584D58-D401-C474-4FB5-638C4E16A893}"/>
                    </a:ext>
                  </a:extLst>
                </p:cNvPr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9" name="Google Shape;4602;p74">
                <a:extLst>
                  <a:ext uri="{FF2B5EF4-FFF2-40B4-BE49-F238E27FC236}">
                    <a16:creationId xmlns:a16="http://schemas.microsoft.com/office/drawing/2014/main" id="{D384CA93-7C41-9E53-82D6-828AB115319C}"/>
                  </a:ext>
                </a:extLst>
              </p:cNvPr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746" name="Google Shape;4603;p74">
                  <a:extLst>
                    <a:ext uri="{FF2B5EF4-FFF2-40B4-BE49-F238E27FC236}">
                      <a16:creationId xmlns:a16="http://schemas.microsoft.com/office/drawing/2014/main" id="{7D9F55B3-98B9-A246-4E52-8CBB2A191244}"/>
                    </a:ext>
                  </a:extLst>
                </p:cNvPr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4604;p74">
                  <a:extLst>
                    <a:ext uri="{FF2B5EF4-FFF2-40B4-BE49-F238E27FC236}">
                      <a16:creationId xmlns:a16="http://schemas.microsoft.com/office/drawing/2014/main" id="{1054DCF6-5293-E349-FF94-8B1266EA668F}"/>
                    </a:ext>
                  </a:extLst>
                </p:cNvPr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0" name="Google Shape;4605;p74">
                <a:extLst>
                  <a:ext uri="{FF2B5EF4-FFF2-40B4-BE49-F238E27FC236}">
                    <a16:creationId xmlns:a16="http://schemas.microsoft.com/office/drawing/2014/main" id="{2888631F-4072-1F8F-35A3-38B9579576E6}"/>
                  </a:ext>
                </a:extLst>
              </p:cNvPr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744" name="Google Shape;4606;p74">
                  <a:extLst>
                    <a:ext uri="{FF2B5EF4-FFF2-40B4-BE49-F238E27FC236}">
                      <a16:creationId xmlns:a16="http://schemas.microsoft.com/office/drawing/2014/main" id="{38FE25A5-9A02-3B0C-41B6-17245423A296}"/>
                    </a:ext>
                  </a:extLst>
                </p:cNvPr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4607;p74">
                  <a:extLst>
                    <a:ext uri="{FF2B5EF4-FFF2-40B4-BE49-F238E27FC236}">
                      <a16:creationId xmlns:a16="http://schemas.microsoft.com/office/drawing/2014/main" id="{C909DE2A-836A-9159-2336-000FA6547A80}"/>
                    </a:ext>
                  </a:extLst>
                </p:cNvPr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1" name="Google Shape;4608;p74">
                <a:extLst>
                  <a:ext uri="{FF2B5EF4-FFF2-40B4-BE49-F238E27FC236}">
                    <a16:creationId xmlns:a16="http://schemas.microsoft.com/office/drawing/2014/main" id="{05BC36A7-52B8-3B79-89E2-3CCF933E7F7C}"/>
                  </a:ext>
                </a:extLst>
              </p:cNvPr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742" name="Google Shape;4609;p74">
                  <a:extLst>
                    <a:ext uri="{FF2B5EF4-FFF2-40B4-BE49-F238E27FC236}">
                      <a16:creationId xmlns:a16="http://schemas.microsoft.com/office/drawing/2014/main" id="{B7E2ECEA-E9B0-E63A-F60A-09AA91F88274}"/>
                    </a:ext>
                  </a:extLst>
                </p:cNvPr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4610;p74">
                  <a:extLst>
                    <a:ext uri="{FF2B5EF4-FFF2-40B4-BE49-F238E27FC236}">
                      <a16:creationId xmlns:a16="http://schemas.microsoft.com/office/drawing/2014/main" id="{0D9F9E0D-9EC5-EED5-EABB-1761C1FE0CA0}"/>
                    </a:ext>
                  </a:extLst>
                </p:cNvPr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" name="Google Shape;4611;p74">
              <a:extLst>
                <a:ext uri="{FF2B5EF4-FFF2-40B4-BE49-F238E27FC236}">
                  <a16:creationId xmlns:a16="http://schemas.microsoft.com/office/drawing/2014/main" id="{12B4D929-8ACD-88C6-E652-7532B35742B4}"/>
                </a:ext>
              </a:extLst>
            </p:cNvPr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728" name="Google Shape;4612;p74">
                <a:extLst>
                  <a:ext uri="{FF2B5EF4-FFF2-40B4-BE49-F238E27FC236}">
                    <a16:creationId xmlns:a16="http://schemas.microsoft.com/office/drawing/2014/main" id="{100210AD-6393-86F1-D89C-8AB1B993BE65}"/>
                  </a:ext>
                </a:extLst>
              </p:cNvPr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0070C0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9" name="Google Shape;4613;p74">
                <a:extLst>
                  <a:ext uri="{FF2B5EF4-FFF2-40B4-BE49-F238E27FC236}">
                    <a16:creationId xmlns:a16="http://schemas.microsoft.com/office/drawing/2014/main" id="{1C5A0D4E-5FAA-4C59-F7B8-2E289FD1B6D6}"/>
                  </a:ext>
                </a:extLst>
              </p:cNvPr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733" name="Google Shape;4614;p74">
                  <a:extLst>
                    <a:ext uri="{FF2B5EF4-FFF2-40B4-BE49-F238E27FC236}">
                      <a16:creationId xmlns:a16="http://schemas.microsoft.com/office/drawing/2014/main" id="{2223546D-1D25-75D3-E0CF-E7D5E6CC5CBE}"/>
                    </a:ext>
                  </a:extLst>
                </p:cNvPr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4615;p74">
                  <a:extLst>
                    <a:ext uri="{FF2B5EF4-FFF2-40B4-BE49-F238E27FC236}">
                      <a16:creationId xmlns:a16="http://schemas.microsoft.com/office/drawing/2014/main" id="{8EFED5F5-F807-1798-E5EE-4C659EECB891}"/>
                    </a:ext>
                  </a:extLst>
                </p:cNvPr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0" name="Google Shape;4616;p74">
                <a:extLst>
                  <a:ext uri="{FF2B5EF4-FFF2-40B4-BE49-F238E27FC236}">
                    <a16:creationId xmlns:a16="http://schemas.microsoft.com/office/drawing/2014/main" id="{9E3BA8DB-487E-845C-BCF5-7BDF46269339}"/>
                  </a:ext>
                </a:extLst>
              </p:cNvPr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731" name="Google Shape;4617;p74">
                  <a:extLst>
                    <a:ext uri="{FF2B5EF4-FFF2-40B4-BE49-F238E27FC236}">
                      <a16:creationId xmlns:a16="http://schemas.microsoft.com/office/drawing/2014/main" id="{84435ECE-3247-16EE-53D6-BAC4E6E00190}"/>
                    </a:ext>
                  </a:extLst>
                </p:cNvPr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4618;p74">
                  <a:extLst>
                    <a:ext uri="{FF2B5EF4-FFF2-40B4-BE49-F238E27FC236}">
                      <a16:creationId xmlns:a16="http://schemas.microsoft.com/office/drawing/2014/main" id="{1A05F40C-58A3-51A5-E25D-DE3D40329675}"/>
                    </a:ext>
                  </a:extLst>
                </p:cNvPr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" name="Google Shape;4619;p74">
              <a:extLst>
                <a:ext uri="{FF2B5EF4-FFF2-40B4-BE49-F238E27FC236}">
                  <a16:creationId xmlns:a16="http://schemas.microsoft.com/office/drawing/2014/main" id="{466C50BF-3186-F9C6-A40B-CF8BB8D85D14}"/>
                </a:ext>
              </a:extLst>
            </p:cNvPr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694" name="Google Shape;4620;p74">
                <a:extLst>
                  <a:ext uri="{FF2B5EF4-FFF2-40B4-BE49-F238E27FC236}">
                    <a16:creationId xmlns:a16="http://schemas.microsoft.com/office/drawing/2014/main" id="{D27FC10F-4B2B-4433-CCEE-EEA4F275440C}"/>
                  </a:ext>
                </a:extLst>
              </p:cNvPr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722" name="Google Shape;4621;p74">
                  <a:extLst>
                    <a:ext uri="{FF2B5EF4-FFF2-40B4-BE49-F238E27FC236}">
                      <a16:creationId xmlns:a16="http://schemas.microsoft.com/office/drawing/2014/main" id="{D00D07A2-F636-A93F-2443-CFA92FED009D}"/>
                    </a:ext>
                  </a:extLst>
                </p:cNvPr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4622;p74">
                  <a:extLst>
                    <a:ext uri="{FF2B5EF4-FFF2-40B4-BE49-F238E27FC236}">
                      <a16:creationId xmlns:a16="http://schemas.microsoft.com/office/drawing/2014/main" id="{21F076F8-96F6-FF90-9EBD-CE7220BC6637}"/>
                    </a:ext>
                  </a:extLst>
                </p:cNvPr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4623;p74">
                  <a:extLst>
                    <a:ext uri="{FF2B5EF4-FFF2-40B4-BE49-F238E27FC236}">
                      <a16:creationId xmlns:a16="http://schemas.microsoft.com/office/drawing/2014/main" id="{77D38584-9414-1BC4-B9FE-9A1D691AE27D}"/>
                    </a:ext>
                  </a:extLst>
                </p:cNvPr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4624;p74">
                  <a:extLst>
                    <a:ext uri="{FF2B5EF4-FFF2-40B4-BE49-F238E27FC236}">
                      <a16:creationId xmlns:a16="http://schemas.microsoft.com/office/drawing/2014/main" id="{EA8F9FDB-51AC-D749-6418-3F5286DCF25E}"/>
                    </a:ext>
                  </a:extLst>
                </p:cNvPr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4625;p74">
                  <a:extLst>
                    <a:ext uri="{FF2B5EF4-FFF2-40B4-BE49-F238E27FC236}">
                      <a16:creationId xmlns:a16="http://schemas.microsoft.com/office/drawing/2014/main" id="{64560E06-B188-3275-B635-B025D672D261}"/>
                    </a:ext>
                  </a:extLst>
                </p:cNvPr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4626;p74">
                  <a:extLst>
                    <a:ext uri="{FF2B5EF4-FFF2-40B4-BE49-F238E27FC236}">
                      <a16:creationId xmlns:a16="http://schemas.microsoft.com/office/drawing/2014/main" id="{FCA4DB79-A54D-0BF5-65B8-D883ADF1A06C}"/>
                    </a:ext>
                  </a:extLst>
                </p:cNvPr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5" name="Google Shape;4627;p74">
                <a:extLst>
                  <a:ext uri="{FF2B5EF4-FFF2-40B4-BE49-F238E27FC236}">
                    <a16:creationId xmlns:a16="http://schemas.microsoft.com/office/drawing/2014/main" id="{C480598F-9A77-B1BD-DD18-80D153386BF5}"/>
                  </a:ext>
                </a:extLst>
              </p:cNvPr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720" name="Google Shape;4628;p74">
                  <a:extLst>
                    <a:ext uri="{FF2B5EF4-FFF2-40B4-BE49-F238E27FC236}">
                      <a16:creationId xmlns:a16="http://schemas.microsoft.com/office/drawing/2014/main" id="{BA5EEA1E-0F59-8181-AD43-1FC7D35EF534}"/>
                    </a:ext>
                  </a:extLst>
                </p:cNvPr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4629;p74">
                  <a:extLst>
                    <a:ext uri="{FF2B5EF4-FFF2-40B4-BE49-F238E27FC236}">
                      <a16:creationId xmlns:a16="http://schemas.microsoft.com/office/drawing/2014/main" id="{7E2EC989-9B6C-34C7-25EA-E325055EA112}"/>
                    </a:ext>
                  </a:extLst>
                </p:cNvPr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6" name="Google Shape;4630;p74">
                <a:extLst>
                  <a:ext uri="{FF2B5EF4-FFF2-40B4-BE49-F238E27FC236}">
                    <a16:creationId xmlns:a16="http://schemas.microsoft.com/office/drawing/2014/main" id="{26E05075-87F2-5B4F-057B-0F2C7063DAC5}"/>
                  </a:ext>
                </a:extLst>
              </p:cNvPr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718" name="Google Shape;4631;p74">
                  <a:extLst>
                    <a:ext uri="{FF2B5EF4-FFF2-40B4-BE49-F238E27FC236}">
                      <a16:creationId xmlns:a16="http://schemas.microsoft.com/office/drawing/2014/main" id="{D1581274-A0B4-9CFA-B23B-1B9F53D48174}"/>
                    </a:ext>
                  </a:extLst>
                </p:cNvPr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4632;p74">
                  <a:extLst>
                    <a:ext uri="{FF2B5EF4-FFF2-40B4-BE49-F238E27FC236}">
                      <a16:creationId xmlns:a16="http://schemas.microsoft.com/office/drawing/2014/main" id="{F642B127-090C-92D9-A019-3AA3F527CFAA}"/>
                    </a:ext>
                  </a:extLst>
                </p:cNvPr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7" name="Google Shape;4633;p74">
                <a:extLst>
                  <a:ext uri="{FF2B5EF4-FFF2-40B4-BE49-F238E27FC236}">
                    <a16:creationId xmlns:a16="http://schemas.microsoft.com/office/drawing/2014/main" id="{78C8539A-BA1F-1D59-60B4-394DA9645C2A}"/>
                  </a:ext>
                </a:extLst>
              </p:cNvPr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716" name="Google Shape;4634;p74">
                  <a:extLst>
                    <a:ext uri="{FF2B5EF4-FFF2-40B4-BE49-F238E27FC236}">
                      <a16:creationId xmlns:a16="http://schemas.microsoft.com/office/drawing/2014/main" id="{0C95C2D9-B0D7-E37D-DC6E-2B2569704016}"/>
                    </a:ext>
                  </a:extLst>
                </p:cNvPr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4635;p74">
                  <a:extLst>
                    <a:ext uri="{FF2B5EF4-FFF2-40B4-BE49-F238E27FC236}">
                      <a16:creationId xmlns:a16="http://schemas.microsoft.com/office/drawing/2014/main" id="{019E89C3-F0A2-7062-DEE4-86BDB9CA6AF5}"/>
                    </a:ext>
                  </a:extLst>
                </p:cNvPr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8" name="Google Shape;4636;p74">
                <a:extLst>
                  <a:ext uri="{FF2B5EF4-FFF2-40B4-BE49-F238E27FC236}">
                    <a16:creationId xmlns:a16="http://schemas.microsoft.com/office/drawing/2014/main" id="{A4ED83BC-E118-5D7F-68C5-5B1318D55085}"/>
                  </a:ext>
                </a:extLst>
              </p:cNvPr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714" name="Google Shape;4637;p74">
                  <a:extLst>
                    <a:ext uri="{FF2B5EF4-FFF2-40B4-BE49-F238E27FC236}">
                      <a16:creationId xmlns:a16="http://schemas.microsoft.com/office/drawing/2014/main" id="{094A2449-B50E-0C99-1AD6-797F72BA8B38}"/>
                    </a:ext>
                  </a:extLst>
                </p:cNvPr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4638;p74">
                  <a:extLst>
                    <a:ext uri="{FF2B5EF4-FFF2-40B4-BE49-F238E27FC236}">
                      <a16:creationId xmlns:a16="http://schemas.microsoft.com/office/drawing/2014/main" id="{8CCEF11B-BF37-924A-F8E5-02E404D83EC1}"/>
                    </a:ext>
                  </a:extLst>
                </p:cNvPr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9" name="Google Shape;4639;p74">
                <a:extLst>
                  <a:ext uri="{FF2B5EF4-FFF2-40B4-BE49-F238E27FC236}">
                    <a16:creationId xmlns:a16="http://schemas.microsoft.com/office/drawing/2014/main" id="{07E664D4-AF4A-B0DB-4E41-A39E81A98EF6}"/>
                  </a:ext>
                </a:extLst>
              </p:cNvPr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712" name="Google Shape;4640;p74">
                  <a:extLst>
                    <a:ext uri="{FF2B5EF4-FFF2-40B4-BE49-F238E27FC236}">
                      <a16:creationId xmlns:a16="http://schemas.microsoft.com/office/drawing/2014/main" id="{E0830913-07BB-32E9-0D0A-87909170569D}"/>
                    </a:ext>
                  </a:extLst>
                </p:cNvPr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4641;p74">
                  <a:extLst>
                    <a:ext uri="{FF2B5EF4-FFF2-40B4-BE49-F238E27FC236}">
                      <a16:creationId xmlns:a16="http://schemas.microsoft.com/office/drawing/2014/main" id="{C3B9BC88-332C-BEC9-CB99-B57613C2C653}"/>
                    </a:ext>
                  </a:extLst>
                </p:cNvPr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0" name="Google Shape;4642;p74">
                <a:extLst>
                  <a:ext uri="{FF2B5EF4-FFF2-40B4-BE49-F238E27FC236}">
                    <a16:creationId xmlns:a16="http://schemas.microsoft.com/office/drawing/2014/main" id="{60D2292B-0420-27E8-708D-77418D1E4791}"/>
                  </a:ext>
                </a:extLst>
              </p:cNvPr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710" name="Google Shape;4643;p74">
                  <a:extLst>
                    <a:ext uri="{FF2B5EF4-FFF2-40B4-BE49-F238E27FC236}">
                      <a16:creationId xmlns:a16="http://schemas.microsoft.com/office/drawing/2014/main" id="{2B98AB54-F209-DB87-D29A-58E85D3905D4}"/>
                    </a:ext>
                  </a:extLst>
                </p:cNvPr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4644;p74">
                  <a:extLst>
                    <a:ext uri="{FF2B5EF4-FFF2-40B4-BE49-F238E27FC236}">
                      <a16:creationId xmlns:a16="http://schemas.microsoft.com/office/drawing/2014/main" id="{D0816A1A-A69A-6626-C2BF-47BB4B932F10}"/>
                    </a:ext>
                  </a:extLst>
                </p:cNvPr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1" name="Google Shape;4645;p74">
                <a:extLst>
                  <a:ext uri="{FF2B5EF4-FFF2-40B4-BE49-F238E27FC236}">
                    <a16:creationId xmlns:a16="http://schemas.microsoft.com/office/drawing/2014/main" id="{A3B16E90-1E10-2011-EF29-519E403C73CE}"/>
                  </a:ext>
                </a:extLst>
              </p:cNvPr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708" name="Google Shape;4646;p74">
                  <a:extLst>
                    <a:ext uri="{FF2B5EF4-FFF2-40B4-BE49-F238E27FC236}">
                      <a16:creationId xmlns:a16="http://schemas.microsoft.com/office/drawing/2014/main" id="{CFE0ED95-CD77-7C42-9E1B-B23AE5E7BF98}"/>
                    </a:ext>
                  </a:extLst>
                </p:cNvPr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4647;p74">
                  <a:extLst>
                    <a:ext uri="{FF2B5EF4-FFF2-40B4-BE49-F238E27FC236}">
                      <a16:creationId xmlns:a16="http://schemas.microsoft.com/office/drawing/2014/main" id="{B8DA5A61-DA22-B298-56AD-1EEA89587608}"/>
                    </a:ext>
                  </a:extLst>
                </p:cNvPr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2" name="Google Shape;4648;p74">
                <a:extLst>
                  <a:ext uri="{FF2B5EF4-FFF2-40B4-BE49-F238E27FC236}">
                    <a16:creationId xmlns:a16="http://schemas.microsoft.com/office/drawing/2014/main" id="{6ABAB586-7FBE-FE8A-B3FD-C8E498C33DF3}"/>
                  </a:ext>
                </a:extLst>
              </p:cNvPr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706" name="Google Shape;4649;p74">
                  <a:extLst>
                    <a:ext uri="{FF2B5EF4-FFF2-40B4-BE49-F238E27FC236}">
                      <a16:creationId xmlns:a16="http://schemas.microsoft.com/office/drawing/2014/main" id="{9AC9FEA0-A35E-6365-4494-8148C9A0CE91}"/>
                    </a:ext>
                  </a:extLst>
                </p:cNvPr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4650;p74">
                  <a:extLst>
                    <a:ext uri="{FF2B5EF4-FFF2-40B4-BE49-F238E27FC236}">
                      <a16:creationId xmlns:a16="http://schemas.microsoft.com/office/drawing/2014/main" id="{D681B15B-ADCE-F29F-0A0D-65F1F6950CBA}"/>
                    </a:ext>
                  </a:extLst>
                </p:cNvPr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3" name="Google Shape;4651;p74">
                <a:extLst>
                  <a:ext uri="{FF2B5EF4-FFF2-40B4-BE49-F238E27FC236}">
                    <a16:creationId xmlns:a16="http://schemas.microsoft.com/office/drawing/2014/main" id="{11700C51-F18C-2550-FF52-8B59A8CF680E}"/>
                  </a:ext>
                </a:extLst>
              </p:cNvPr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704" name="Google Shape;4652;p74">
                  <a:extLst>
                    <a:ext uri="{FF2B5EF4-FFF2-40B4-BE49-F238E27FC236}">
                      <a16:creationId xmlns:a16="http://schemas.microsoft.com/office/drawing/2014/main" id="{A7BCFCAE-F4B8-A0A9-20B5-49E5BA7ADFC2}"/>
                    </a:ext>
                  </a:extLst>
                </p:cNvPr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4653;p74">
                  <a:extLst>
                    <a:ext uri="{FF2B5EF4-FFF2-40B4-BE49-F238E27FC236}">
                      <a16:creationId xmlns:a16="http://schemas.microsoft.com/office/drawing/2014/main" id="{195E9606-4263-7AAC-6374-B29755FFA917}"/>
                    </a:ext>
                  </a:extLst>
                </p:cNvPr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" name="Google Shape;4654;p74">
              <a:extLst>
                <a:ext uri="{FF2B5EF4-FFF2-40B4-BE49-F238E27FC236}">
                  <a16:creationId xmlns:a16="http://schemas.microsoft.com/office/drawing/2014/main" id="{88A88D05-E046-2D54-D1DD-985F335FA372}"/>
                </a:ext>
              </a:extLst>
            </p:cNvPr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637" name="Google Shape;4655;p74">
                <a:extLst>
                  <a:ext uri="{FF2B5EF4-FFF2-40B4-BE49-F238E27FC236}">
                    <a16:creationId xmlns:a16="http://schemas.microsoft.com/office/drawing/2014/main" id="{CF91418D-B230-DEF3-F76D-8774DA681003}"/>
                  </a:ext>
                </a:extLst>
              </p:cNvPr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677" name="Google Shape;4656;p74">
                  <a:extLst>
                    <a:ext uri="{FF2B5EF4-FFF2-40B4-BE49-F238E27FC236}">
                      <a16:creationId xmlns:a16="http://schemas.microsoft.com/office/drawing/2014/main" id="{43FAB81F-5B41-D3E2-C4A1-E1A3FB36F2D8}"/>
                    </a:ext>
                  </a:extLst>
                </p:cNvPr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4657;p74">
                  <a:extLst>
                    <a:ext uri="{FF2B5EF4-FFF2-40B4-BE49-F238E27FC236}">
                      <a16:creationId xmlns:a16="http://schemas.microsoft.com/office/drawing/2014/main" id="{3C4B1E33-A9C3-E199-68D7-C199E8E1FEBA}"/>
                    </a:ext>
                  </a:extLst>
                </p:cNvPr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4658;p74">
                  <a:extLst>
                    <a:ext uri="{FF2B5EF4-FFF2-40B4-BE49-F238E27FC236}">
                      <a16:creationId xmlns:a16="http://schemas.microsoft.com/office/drawing/2014/main" id="{C6101E12-075A-8A40-9DA8-40B098F6C490}"/>
                    </a:ext>
                  </a:extLst>
                </p:cNvPr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4659;p74">
                  <a:extLst>
                    <a:ext uri="{FF2B5EF4-FFF2-40B4-BE49-F238E27FC236}">
                      <a16:creationId xmlns:a16="http://schemas.microsoft.com/office/drawing/2014/main" id="{5ADC79A7-E923-BF66-95D4-10FC881364DF}"/>
                    </a:ext>
                  </a:extLst>
                </p:cNvPr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4660;p74">
                  <a:extLst>
                    <a:ext uri="{FF2B5EF4-FFF2-40B4-BE49-F238E27FC236}">
                      <a16:creationId xmlns:a16="http://schemas.microsoft.com/office/drawing/2014/main" id="{01D5AB37-1711-D73D-F3BA-DC46783B405B}"/>
                    </a:ext>
                  </a:extLst>
                </p:cNvPr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4661;p74">
                  <a:extLst>
                    <a:ext uri="{FF2B5EF4-FFF2-40B4-BE49-F238E27FC236}">
                      <a16:creationId xmlns:a16="http://schemas.microsoft.com/office/drawing/2014/main" id="{82678857-7485-7EC8-9672-6814F3155808}"/>
                    </a:ext>
                  </a:extLst>
                </p:cNvPr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4662;p74">
                  <a:extLst>
                    <a:ext uri="{FF2B5EF4-FFF2-40B4-BE49-F238E27FC236}">
                      <a16:creationId xmlns:a16="http://schemas.microsoft.com/office/drawing/2014/main" id="{154C42FB-DF42-501D-39E8-56314D241AD1}"/>
                    </a:ext>
                  </a:extLst>
                </p:cNvPr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4663;p74">
                  <a:extLst>
                    <a:ext uri="{FF2B5EF4-FFF2-40B4-BE49-F238E27FC236}">
                      <a16:creationId xmlns:a16="http://schemas.microsoft.com/office/drawing/2014/main" id="{A0E3BCB0-30F8-E24E-BF5B-88EA1BD0266F}"/>
                    </a:ext>
                  </a:extLst>
                </p:cNvPr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4664;p74">
                  <a:extLst>
                    <a:ext uri="{FF2B5EF4-FFF2-40B4-BE49-F238E27FC236}">
                      <a16:creationId xmlns:a16="http://schemas.microsoft.com/office/drawing/2014/main" id="{926B9554-28C5-B974-20EA-2F49C455BCE6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4665;p74">
                  <a:extLst>
                    <a:ext uri="{FF2B5EF4-FFF2-40B4-BE49-F238E27FC236}">
                      <a16:creationId xmlns:a16="http://schemas.microsoft.com/office/drawing/2014/main" id="{AD7E3397-15B3-7407-B9D8-923F30B6BA2A}"/>
                    </a:ext>
                  </a:extLst>
                </p:cNvPr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4666;p74">
                  <a:extLst>
                    <a:ext uri="{FF2B5EF4-FFF2-40B4-BE49-F238E27FC236}">
                      <a16:creationId xmlns:a16="http://schemas.microsoft.com/office/drawing/2014/main" id="{634EA931-4261-3387-A3FD-09E962FC3956}"/>
                    </a:ext>
                  </a:extLst>
                </p:cNvPr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4667;p74">
                  <a:extLst>
                    <a:ext uri="{FF2B5EF4-FFF2-40B4-BE49-F238E27FC236}">
                      <a16:creationId xmlns:a16="http://schemas.microsoft.com/office/drawing/2014/main" id="{EF3EBF3B-C0C4-6D9B-5515-7EF3B788771A}"/>
                    </a:ext>
                  </a:extLst>
                </p:cNvPr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4668;p74">
                  <a:extLst>
                    <a:ext uri="{FF2B5EF4-FFF2-40B4-BE49-F238E27FC236}">
                      <a16:creationId xmlns:a16="http://schemas.microsoft.com/office/drawing/2014/main" id="{15A6E7AA-39BA-2EC4-91D5-FB4D904DD0FE}"/>
                    </a:ext>
                  </a:extLst>
                </p:cNvPr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4669;p74">
                  <a:extLst>
                    <a:ext uri="{FF2B5EF4-FFF2-40B4-BE49-F238E27FC236}">
                      <a16:creationId xmlns:a16="http://schemas.microsoft.com/office/drawing/2014/main" id="{99C0BC64-2461-2843-9A4F-933415F783FD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4670;p74">
                  <a:extLst>
                    <a:ext uri="{FF2B5EF4-FFF2-40B4-BE49-F238E27FC236}">
                      <a16:creationId xmlns:a16="http://schemas.microsoft.com/office/drawing/2014/main" id="{4B554D03-11E2-5EF8-8778-D186C4C46B73}"/>
                    </a:ext>
                  </a:extLst>
                </p:cNvPr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4671;p74">
                  <a:extLst>
                    <a:ext uri="{FF2B5EF4-FFF2-40B4-BE49-F238E27FC236}">
                      <a16:creationId xmlns:a16="http://schemas.microsoft.com/office/drawing/2014/main" id="{62F41BFA-7EE8-D824-DD1F-60342365698A}"/>
                    </a:ext>
                  </a:extLst>
                </p:cNvPr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4672;p74">
                  <a:extLst>
                    <a:ext uri="{FF2B5EF4-FFF2-40B4-BE49-F238E27FC236}">
                      <a16:creationId xmlns:a16="http://schemas.microsoft.com/office/drawing/2014/main" id="{ED7D5B00-E844-C8EE-D0E1-88D1A47B2F75}"/>
                    </a:ext>
                  </a:extLst>
                </p:cNvPr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" name="Google Shape;4673;p74">
                <a:extLst>
                  <a:ext uri="{FF2B5EF4-FFF2-40B4-BE49-F238E27FC236}">
                    <a16:creationId xmlns:a16="http://schemas.microsoft.com/office/drawing/2014/main" id="{1A9C658B-A14A-CB27-4CA9-C733B2B281D8}"/>
                  </a:ext>
                </a:extLst>
              </p:cNvPr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675" name="Google Shape;4674;p74">
                  <a:extLst>
                    <a:ext uri="{FF2B5EF4-FFF2-40B4-BE49-F238E27FC236}">
                      <a16:creationId xmlns:a16="http://schemas.microsoft.com/office/drawing/2014/main" id="{0C3950F4-0239-29FC-AA74-BD71790C6A59}"/>
                    </a:ext>
                  </a:extLst>
                </p:cNvPr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4675;p74">
                  <a:extLst>
                    <a:ext uri="{FF2B5EF4-FFF2-40B4-BE49-F238E27FC236}">
                      <a16:creationId xmlns:a16="http://schemas.microsoft.com/office/drawing/2014/main" id="{F034A37A-B9F2-7BBB-0AD5-BF53F1822582}"/>
                    </a:ext>
                  </a:extLst>
                </p:cNvPr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9" name="Google Shape;4676;p74">
                <a:extLst>
                  <a:ext uri="{FF2B5EF4-FFF2-40B4-BE49-F238E27FC236}">
                    <a16:creationId xmlns:a16="http://schemas.microsoft.com/office/drawing/2014/main" id="{2E5031E8-6AD1-623C-1640-107D6B93C059}"/>
                  </a:ext>
                </a:extLst>
              </p:cNvPr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673" name="Google Shape;4677;p74">
                  <a:extLst>
                    <a:ext uri="{FF2B5EF4-FFF2-40B4-BE49-F238E27FC236}">
                      <a16:creationId xmlns:a16="http://schemas.microsoft.com/office/drawing/2014/main" id="{0B7E32A0-ADF1-561B-A871-15F4528B34E6}"/>
                    </a:ext>
                  </a:extLst>
                </p:cNvPr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4678;p74">
                  <a:extLst>
                    <a:ext uri="{FF2B5EF4-FFF2-40B4-BE49-F238E27FC236}">
                      <a16:creationId xmlns:a16="http://schemas.microsoft.com/office/drawing/2014/main" id="{C6158D99-5306-9CE1-E5A1-A8FC8F5A7974}"/>
                    </a:ext>
                  </a:extLst>
                </p:cNvPr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" name="Google Shape;4679;p74">
                <a:extLst>
                  <a:ext uri="{FF2B5EF4-FFF2-40B4-BE49-F238E27FC236}">
                    <a16:creationId xmlns:a16="http://schemas.microsoft.com/office/drawing/2014/main" id="{4D877732-1E8B-7D0C-FF3A-A3D2FC8F9590}"/>
                  </a:ext>
                </a:extLst>
              </p:cNvPr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671" name="Google Shape;4680;p74">
                  <a:extLst>
                    <a:ext uri="{FF2B5EF4-FFF2-40B4-BE49-F238E27FC236}">
                      <a16:creationId xmlns:a16="http://schemas.microsoft.com/office/drawing/2014/main" id="{E92B8507-D73C-F7F4-B522-290A882317F7}"/>
                    </a:ext>
                  </a:extLst>
                </p:cNvPr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4681;p74">
                  <a:extLst>
                    <a:ext uri="{FF2B5EF4-FFF2-40B4-BE49-F238E27FC236}">
                      <a16:creationId xmlns:a16="http://schemas.microsoft.com/office/drawing/2014/main" id="{F26F2678-7E4A-C866-5223-B27028E04EA6}"/>
                    </a:ext>
                  </a:extLst>
                </p:cNvPr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" name="Google Shape;4682;p74">
                <a:extLst>
                  <a:ext uri="{FF2B5EF4-FFF2-40B4-BE49-F238E27FC236}">
                    <a16:creationId xmlns:a16="http://schemas.microsoft.com/office/drawing/2014/main" id="{75A7AFEC-B98E-A4B6-D63C-D112195545D5}"/>
                  </a:ext>
                </a:extLst>
              </p:cNvPr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669" name="Google Shape;4683;p74">
                  <a:extLst>
                    <a:ext uri="{FF2B5EF4-FFF2-40B4-BE49-F238E27FC236}">
                      <a16:creationId xmlns:a16="http://schemas.microsoft.com/office/drawing/2014/main" id="{D5DB5EBD-2DC9-3489-9D5A-6DF64878DB75}"/>
                    </a:ext>
                  </a:extLst>
                </p:cNvPr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4684;p74">
                  <a:extLst>
                    <a:ext uri="{FF2B5EF4-FFF2-40B4-BE49-F238E27FC236}">
                      <a16:creationId xmlns:a16="http://schemas.microsoft.com/office/drawing/2014/main" id="{B766BC57-9A43-F450-843D-B7035907D644}"/>
                    </a:ext>
                  </a:extLst>
                </p:cNvPr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" name="Google Shape;4685;p74">
                <a:extLst>
                  <a:ext uri="{FF2B5EF4-FFF2-40B4-BE49-F238E27FC236}">
                    <a16:creationId xmlns:a16="http://schemas.microsoft.com/office/drawing/2014/main" id="{F066F3DC-9ABA-15CF-36E1-E4064CBC185D}"/>
                  </a:ext>
                </a:extLst>
              </p:cNvPr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667" name="Google Shape;4686;p74">
                  <a:extLst>
                    <a:ext uri="{FF2B5EF4-FFF2-40B4-BE49-F238E27FC236}">
                      <a16:creationId xmlns:a16="http://schemas.microsoft.com/office/drawing/2014/main" id="{F1CB8871-74A8-EDB4-374E-5760C3D1B232}"/>
                    </a:ext>
                  </a:extLst>
                </p:cNvPr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4687;p74">
                  <a:extLst>
                    <a:ext uri="{FF2B5EF4-FFF2-40B4-BE49-F238E27FC236}">
                      <a16:creationId xmlns:a16="http://schemas.microsoft.com/office/drawing/2014/main" id="{459C3C32-17F1-DDCD-360E-FC4390D8B789}"/>
                    </a:ext>
                  </a:extLst>
                </p:cNvPr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3" name="Google Shape;4688;p74">
                <a:extLst>
                  <a:ext uri="{FF2B5EF4-FFF2-40B4-BE49-F238E27FC236}">
                    <a16:creationId xmlns:a16="http://schemas.microsoft.com/office/drawing/2014/main" id="{811081B9-FB8C-7462-EA50-42D1621E4157}"/>
                  </a:ext>
                </a:extLst>
              </p:cNvPr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665" name="Google Shape;4689;p74">
                  <a:extLst>
                    <a:ext uri="{FF2B5EF4-FFF2-40B4-BE49-F238E27FC236}">
                      <a16:creationId xmlns:a16="http://schemas.microsoft.com/office/drawing/2014/main" id="{B2FE0BCF-AFF5-5B3D-3E4F-E287A11570B8}"/>
                    </a:ext>
                  </a:extLst>
                </p:cNvPr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4690;p74">
                  <a:extLst>
                    <a:ext uri="{FF2B5EF4-FFF2-40B4-BE49-F238E27FC236}">
                      <a16:creationId xmlns:a16="http://schemas.microsoft.com/office/drawing/2014/main" id="{B0AF96D8-DC7C-E1BD-5AE1-05C280A68AC3}"/>
                    </a:ext>
                  </a:extLst>
                </p:cNvPr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4" name="Google Shape;4691;p74">
                <a:extLst>
                  <a:ext uri="{FF2B5EF4-FFF2-40B4-BE49-F238E27FC236}">
                    <a16:creationId xmlns:a16="http://schemas.microsoft.com/office/drawing/2014/main" id="{85936FB2-3891-FBF0-C1CF-5E7125CE6AE8}"/>
                  </a:ext>
                </a:extLst>
              </p:cNvPr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663" name="Google Shape;4692;p74">
                  <a:extLst>
                    <a:ext uri="{FF2B5EF4-FFF2-40B4-BE49-F238E27FC236}">
                      <a16:creationId xmlns:a16="http://schemas.microsoft.com/office/drawing/2014/main" id="{12F3E688-2B2E-D6C6-3380-C666E9C4452E}"/>
                    </a:ext>
                  </a:extLst>
                </p:cNvPr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4693;p74">
                  <a:extLst>
                    <a:ext uri="{FF2B5EF4-FFF2-40B4-BE49-F238E27FC236}">
                      <a16:creationId xmlns:a16="http://schemas.microsoft.com/office/drawing/2014/main" id="{6A4E366F-3B35-73CC-04AE-3263E13E9104}"/>
                    </a:ext>
                  </a:extLst>
                </p:cNvPr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5" name="Google Shape;4694;p74">
                <a:extLst>
                  <a:ext uri="{FF2B5EF4-FFF2-40B4-BE49-F238E27FC236}">
                    <a16:creationId xmlns:a16="http://schemas.microsoft.com/office/drawing/2014/main" id="{AE36E6B0-EC15-BF7D-21F9-637EB7441A54}"/>
                  </a:ext>
                </a:extLst>
              </p:cNvPr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661" name="Google Shape;4695;p74">
                  <a:extLst>
                    <a:ext uri="{FF2B5EF4-FFF2-40B4-BE49-F238E27FC236}">
                      <a16:creationId xmlns:a16="http://schemas.microsoft.com/office/drawing/2014/main" id="{B72A6B55-987B-B820-ECF8-F7EAB63A1952}"/>
                    </a:ext>
                  </a:extLst>
                </p:cNvPr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4696;p74">
                  <a:extLst>
                    <a:ext uri="{FF2B5EF4-FFF2-40B4-BE49-F238E27FC236}">
                      <a16:creationId xmlns:a16="http://schemas.microsoft.com/office/drawing/2014/main" id="{B84EA2FF-F333-4E92-4C9F-F93DB7D4FB7E}"/>
                    </a:ext>
                  </a:extLst>
                </p:cNvPr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6" name="Google Shape;4697;p74">
                <a:extLst>
                  <a:ext uri="{FF2B5EF4-FFF2-40B4-BE49-F238E27FC236}">
                    <a16:creationId xmlns:a16="http://schemas.microsoft.com/office/drawing/2014/main" id="{222808D9-7409-9D6D-4CAC-68E437972724}"/>
                  </a:ext>
                </a:extLst>
              </p:cNvPr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659" name="Google Shape;4698;p74">
                  <a:extLst>
                    <a:ext uri="{FF2B5EF4-FFF2-40B4-BE49-F238E27FC236}">
                      <a16:creationId xmlns:a16="http://schemas.microsoft.com/office/drawing/2014/main" id="{5C2C7234-887D-0496-0F05-13CCF9BF795E}"/>
                    </a:ext>
                  </a:extLst>
                </p:cNvPr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4699;p74">
                  <a:extLst>
                    <a:ext uri="{FF2B5EF4-FFF2-40B4-BE49-F238E27FC236}">
                      <a16:creationId xmlns:a16="http://schemas.microsoft.com/office/drawing/2014/main" id="{D28B52CE-86D4-E414-CD3B-92ADE0B16547}"/>
                    </a:ext>
                  </a:extLst>
                </p:cNvPr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7" name="Google Shape;4700;p74">
                <a:extLst>
                  <a:ext uri="{FF2B5EF4-FFF2-40B4-BE49-F238E27FC236}">
                    <a16:creationId xmlns:a16="http://schemas.microsoft.com/office/drawing/2014/main" id="{09877814-49AD-930D-FFEC-291E9C655B8E}"/>
                  </a:ext>
                </a:extLst>
              </p:cNvPr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657" name="Google Shape;4701;p74">
                  <a:extLst>
                    <a:ext uri="{FF2B5EF4-FFF2-40B4-BE49-F238E27FC236}">
                      <a16:creationId xmlns:a16="http://schemas.microsoft.com/office/drawing/2014/main" id="{79B4ED63-7CDA-F5C0-9193-FA17B506619F}"/>
                    </a:ext>
                  </a:extLst>
                </p:cNvPr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4702;p74">
                  <a:extLst>
                    <a:ext uri="{FF2B5EF4-FFF2-40B4-BE49-F238E27FC236}">
                      <a16:creationId xmlns:a16="http://schemas.microsoft.com/office/drawing/2014/main" id="{6D682217-6040-AF46-6123-DDF4F31136CF}"/>
                    </a:ext>
                  </a:extLst>
                </p:cNvPr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8" name="Google Shape;4703;p74">
                <a:extLst>
                  <a:ext uri="{FF2B5EF4-FFF2-40B4-BE49-F238E27FC236}">
                    <a16:creationId xmlns:a16="http://schemas.microsoft.com/office/drawing/2014/main" id="{27D08DB7-C3BF-5A18-D2B8-853F1D1A66A5}"/>
                  </a:ext>
                </a:extLst>
              </p:cNvPr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655" name="Google Shape;4704;p74">
                  <a:extLst>
                    <a:ext uri="{FF2B5EF4-FFF2-40B4-BE49-F238E27FC236}">
                      <a16:creationId xmlns:a16="http://schemas.microsoft.com/office/drawing/2014/main" id="{A277FD20-5C21-D3AD-6272-D191A65C32E3}"/>
                    </a:ext>
                  </a:extLst>
                </p:cNvPr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4705;p74">
                  <a:extLst>
                    <a:ext uri="{FF2B5EF4-FFF2-40B4-BE49-F238E27FC236}">
                      <a16:creationId xmlns:a16="http://schemas.microsoft.com/office/drawing/2014/main" id="{D08E6111-626A-E4F4-B89D-02D67718C1C4}"/>
                    </a:ext>
                  </a:extLst>
                </p:cNvPr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9" name="Google Shape;4706;p74">
                <a:extLst>
                  <a:ext uri="{FF2B5EF4-FFF2-40B4-BE49-F238E27FC236}">
                    <a16:creationId xmlns:a16="http://schemas.microsoft.com/office/drawing/2014/main" id="{925F4306-43D0-8249-A3B8-F3E478494345}"/>
                  </a:ext>
                </a:extLst>
              </p:cNvPr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653" name="Google Shape;4707;p74">
                  <a:extLst>
                    <a:ext uri="{FF2B5EF4-FFF2-40B4-BE49-F238E27FC236}">
                      <a16:creationId xmlns:a16="http://schemas.microsoft.com/office/drawing/2014/main" id="{FC96F107-950C-A1EF-6270-BFF3421C25FB}"/>
                    </a:ext>
                  </a:extLst>
                </p:cNvPr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4708;p74">
                  <a:extLst>
                    <a:ext uri="{FF2B5EF4-FFF2-40B4-BE49-F238E27FC236}">
                      <a16:creationId xmlns:a16="http://schemas.microsoft.com/office/drawing/2014/main" id="{20F06B66-F0CC-1DB1-B7A8-B0E20389A4B1}"/>
                    </a:ext>
                  </a:extLst>
                </p:cNvPr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0" name="Google Shape;4709;p74">
                <a:extLst>
                  <a:ext uri="{FF2B5EF4-FFF2-40B4-BE49-F238E27FC236}">
                    <a16:creationId xmlns:a16="http://schemas.microsoft.com/office/drawing/2014/main" id="{FB0A2128-6A2F-1B36-E77A-3126B40D6129}"/>
                  </a:ext>
                </a:extLst>
              </p:cNvPr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651" name="Google Shape;4710;p74">
                  <a:extLst>
                    <a:ext uri="{FF2B5EF4-FFF2-40B4-BE49-F238E27FC236}">
                      <a16:creationId xmlns:a16="http://schemas.microsoft.com/office/drawing/2014/main" id="{223FFB48-C8B9-AB45-78C5-15F4CAC75EC6}"/>
                    </a:ext>
                  </a:extLst>
                </p:cNvPr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4711;p74">
                  <a:extLst>
                    <a:ext uri="{FF2B5EF4-FFF2-40B4-BE49-F238E27FC236}">
                      <a16:creationId xmlns:a16="http://schemas.microsoft.com/office/drawing/2014/main" id="{2CF3E1B3-9DFB-FDBB-CBA9-F3ED8A5345D3}"/>
                    </a:ext>
                  </a:extLst>
                </p:cNvPr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" name="Google Shape;4712;p74">
              <a:extLst>
                <a:ext uri="{FF2B5EF4-FFF2-40B4-BE49-F238E27FC236}">
                  <a16:creationId xmlns:a16="http://schemas.microsoft.com/office/drawing/2014/main" id="{8B55EC1B-66AD-18BF-B7DF-A78C5B574966}"/>
                </a:ext>
              </a:extLst>
            </p:cNvPr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217" name="Google Shape;4713;p74">
                <a:extLst>
                  <a:ext uri="{FF2B5EF4-FFF2-40B4-BE49-F238E27FC236}">
                    <a16:creationId xmlns:a16="http://schemas.microsoft.com/office/drawing/2014/main" id="{CE913527-017C-A89A-E2FA-22B1E1EA244A}"/>
                  </a:ext>
                </a:extLst>
              </p:cNvPr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0070C0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8" name="Google Shape;4714;p74">
                <a:extLst>
                  <a:ext uri="{FF2B5EF4-FFF2-40B4-BE49-F238E27FC236}">
                    <a16:creationId xmlns:a16="http://schemas.microsoft.com/office/drawing/2014/main" id="{47A5E4C2-F6E7-E1B7-B1B3-AA5B986103D8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36" name="Google Shape;4715;p74">
                  <a:extLst>
                    <a:ext uri="{FF2B5EF4-FFF2-40B4-BE49-F238E27FC236}">
                      <a16:creationId xmlns:a16="http://schemas.microsoft.com/office/drawing/2014/main" id="{4666DD2B-1D92-922E-65A0-81BBBE912DB4}"/>
                    </a:ext>
                  </a:extLst>
                </p:cNvPr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4716;p74">
                  <a:extLst>
                    <a:ext uri="{FF2B5EF4-FFF2-40B4-BE49-F238E27FC236}">
                      <a16:creationId xmlns:a16="http://schemas.microsoft.com/office/drawing/2014/main" id="{8BD98F7F-4345-D3A0-1370-F3FB54C005A5}"/>
                    </a:ext>
                  </a:extLst>
                </p:cNvPr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38" name="Google Shape;4717;p74">
                  <a:extLst>
                    <a:ext uri="{FF2B5EF4-FFF2-40B4-BE49-F238E27FC236}">
                      <a16:creationId xmlns:a16="http://schemas.microsoft.com/office/drawing/2014/main" id="{6D436B65-B8A7-B8EE-7453-08CCEAE6BE84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39" name="Google Shape;4718;p74">
                    <a:extLst>
                      <a:ext uri="{FF2B5EF4-FFF2-40B4-BE49-F238E27FC236}">
                        <a16:creationId xmlns:a16="http://schemas.microsoft.com/office/drawing/2014/main" id="{C72FC361-FB86-BC0F-C0DE-23AA4873BD60}"/>
                      </a:ext>
                    </a:extLst>
                  </p:cNvPr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0070C0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4719;p74">
                    <a:extLst>
                      <a:ext uri="{FF2B5EF4-FFF2-40B4-BE49-F238E27FC236}">
                        <a16:creationId xmlns:a16="http://schemas.microsoft.com/office/drawing/2014/main" id="{31826680-572F-EFC8-C989-C90B212EE3DD}"/>
                      </a:ext>
                    </a:extLst>
                  </p:cNvPr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0070C0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41" name="Google Shape;4720;p74">
                    <a:extLst>
                      <a:ext uri="{FF2B5EF4-FFF2-40B4-BE49-F238E27FC236}">
                        <a16:creationId xmlns:a16="http://schemas.microsoft.com/office/drawing/2014/main" id="{D7F3357E-A720-1365-9054-EC5BE5FFA765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42" name="Google Shape;4721;p74">
                      <a:extLst>
                        <a:ext uri="{FF2B5EF4-FFF2-40B4-BE49-F238E27FC236}">
                          <a16:creationId xmlns:a16="http://schemas.microsoft.com/office/drawing/2014/main" id="{E02DC692-BBD9-C04D-D445-0B645ADE4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0070C0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3" name="Google Shape;4722;p74">
                      <a:extLst>
                        <a:ext uri="{FF2B5EF4-FFF2-40B4-BE49-F238E27FC236}">
                          <a16:creationId xmlns:a16="http://schemas.microsoft.com/office/drawing/2014/main" id="{CC4004A7-E949-A09D-0592-3FA1AE6925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0070C0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4" name="Google Shape;4723;p74">
                      <a:extLst>
                        <a:ext uri="{FF2B5EF4-FFF2-40B4-BE49-F238E27FC236}">
                          <a16:creationId xmlns:a16="http://schemas.microsoft.com/office/drawing/2014/main" id="{AB5A89B4-F5EF-F1FF-5D19-6BF6FCE249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0070C0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5" name="Google Shape;4724;p74">
                      <a:extLst>
                        <a:ext uri="{FF2B5EF4-FFF2-40B4-BE49-F238E27FC236}">
                          <a16:creationId xmlns:a16="http://schemas.microsoft.com/office/drawing/2014/main" id="{8C415A45-B35D-22D6-3A2A-558641199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0070C0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6" name="Google Shape;4725;p74">
                      <a:extLst>
                        <a:ext uri="{FF2B5EF4-FFF2-40B4-BE49-F238E27FC236}">
                          <a16:creationId xmlns:a16="http://schemas.microsoft.com/office/drawing/2014/main" id="{DAD8ED70-426C-45D8-A863-18A10C76B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0070C0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7" name="Google Shape;4726;p74">
                      <a:extLst>
                        <a:ext uri="{FF2B5EF4-FFF2-40B4-BE49-F238E27FC236}">
                          <a16:creationId xmlns:a16="http://schemas.microsoft.com/office/drawing/2014/main" id="{3B336A97-1CE0-ADF1-C19A-0462B319C8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0070C0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8" name="Google Shape;4727;p74">
                      <a:extLst>
                        <a:ext uri="{FF2B5EF4-FFF2-40B4-BE49-F238E27FC236}">
                          <a16:creationId xmlns:a16="http://schemas.microsoft.com/office/drawing/2014/main" id="{AA340A68-3438-6DBA-58F3-19EE6E3D64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0070C0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9" name="Google Shape;4728;p74">
                      <a:extLst>
                        <a:ext uri="{FF2B5EF4-FFF2-40B4-BE49-F238E27FC236}">
                          <a16:creationId xmlns:a16="http://schemas.microsoft.com/office/drawing/2014/main" id="{237108D4-A4B6-254B-4CC6-6FFA0E03EE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0070C0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50" name="Google Shape;4729;p74">
                      <a:extLst>
                        <a:ext uri="{FF2B5EF4-FFF2-40B4-BE49-F238E27FC236}">
                          <a16:creationId xmlns:a16="http://schemas.microsoft.com/office/drawing/2014/main" id="{FAA9C192-7BB8-BFB4-E434-EA228B2256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51" name="Google Shape;4730;p74">
                        <a:extLst>
                          <a:ext uri="{FF2B5EF4-FFF2-40B4-BE49-F238E27FC236}">
                            <a16:creationId xmlns:a16="http://schemas.microsoft.com/office/drawing/2014/main" id="{31EF4611-3EAC-E6D1-8EDD-FBC155049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0070C0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2" name="Google Shape;4731;p74">
                        <a:extLst>
                          <a:ext uri="{FF2B5EF4-FFF2-40B4-BE49-F238E27FC236}">
                            <a16:creationId xmlns:a16="http://schemas.microsoft.com/office/drawing/2014/main" id="{2C23D24F-FF8E-5B14-0B14-EED3771121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0070C0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3" name="Google Shape;4732;p74">
                        <a:extLst>
                          <a:ext uri="{FF2B5EF4-FFF2-40B4-BE49-F238E27FC236}">
                            <a16:creationId xmlns:a16="http://schemas.microsoft.com/office/drawing/2014/main" id="{84E009B7-EE7F-8F5D-2465-281E2908D9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0070C0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4" name="Google Shape;4733;p74">
                        <a:extLst>
                          <a:ext uri="{FF2B5EF4-FFF2-40B4-BE49-F238E27FC236}">
                            <a16:creationId xmlns:a16="http://schemas.microsoft.com/office/drawing/2014/main" id="{3C8E184E-E8F5-32F8-9CA1-1F70CDD0F3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0070C0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5" name="Google Shape;4734;p74">
                        <a:extLst>
                          <a:ext uri="{FF2B5EF4-FFF2-40B4-BE49-F238E27FC236}">
                            <a16:creationId xmlns:a16="http://schemas.microsoft.com/office/drawing/2014/main" id="{ED219528-2CC5-7FC8-6E01-461CF6CCAD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0070C0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6" name="Google Shape;4735;p74">
                        <a:extLst>
                          <a:ext uri="{FF2B5EF4-FFF2-40B4-BE49-F238E27FC236}">
                            <a16:creationId xmlns:a16="http://schemas.microsoft.com/office/drawing/2014/main" id="{1CEF2890-4018-5B49-0CD5-4001C2E941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0070C0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7" name="Google Shape;4736;p74">
                        <a:extLst>
                          <a:ext uri="{FF2B5EF4-FFF2-40B4-BE49-F238E27FC236}">
                            <a16:creationId xmlns:a16="http://schemas.microsoft.com/office/drawing/2014/main" id="{822487AB-9495-ED72-2874-C682B4EA53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0070C0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8" name="Google Shape;4737;p74">
                        <a:extLst>
                          <a:ext uri="{FF2B5EF4-FFF2-40B4-BE49-F238E27FC236}">
                            <a16:creationId xmlns:a16="http://schemas.microsoft.com/office/drawing/2014/main" id="{00FFDB16-35D0-8006-0E6B-332011FD57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0070C0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9" name="Google Shape;4738;p74">
                        <a:extLst>
                          <a:ext uri="{FF2B5EF4-FFF2-40B4-BE49-F238E27FC236}">
                            <a16:creationId xmlns:a16="http://schemas.microsoft.com/office/drawing/2014/main" id="{AA7A491E-0937-B2CB-D882-3E782D900E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0070C0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0" name="Google Shape;4739;p74">
                        <a:extLst>
                          <a:ext uri="{FF2B5EF4-FFF2-40B4-BE49-F238E27FC236}">
                            <a16:creationId xmlns:a16="http://schemas.microsoft.com/office/drawing/2014/main" id="{95085DB0-445E-B8C1-2D74-5FB6A5709B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0070C0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1" name="Google Shape;4740;p74">
                        <a:extLst>
                          <a:ext uri="{FF2B5EF4-FFF2-40B4-BE49-F238E27FC236}">
                            <a16:creationId xmlns:a16="http://schemas.microsoft.com/office/drawing/2014/main" id="{877C980D-DAEB-E098-D9E0-D960E03C61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0070C0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2" name="Google Shape;4741;p74">
                        <a:extLst>
                          <a:ext uri="{FF2B5EF4-FFF2-40B4-BE49-F238E27FC236}">
                            <a16:creationId xmlns:a16="http://schemas.microsoft.com/office/drawing/2014/main" id="{32A588CB-2353-0DB4-1F74-A4E6F69FFF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0070C0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3" name="Google Shape;4742;p74">
                        <a:extLst>
                          <a:ext uri="{FF2B5EF4-FFF2-40B4-BE49-F238E27FC236}">
                            <a16:creationId xmlns:a16="http://schemas.microsoft.com/office/drawing/2014/main" id="{85C00117-1F9D-917E-5A73-2D100C98D7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0070C0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4" name="Google Shape;4743;p74">
                        <a:extLst>
                          <a:ext uri="{FF2B5EF4-FFF2-40B4-BE49-F238E27FC236}">
                            <a16:creationId xmlns:a16="http://schemas.microsoft.com/office/drawing/2014/main" id="{4F5B5C22-567B-5C83-C3BB-C8F3E8D01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0070C0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65" name="Google Shape;4744;p74">
                        <a:extLst>
                          <a:ext uri="{FF2B5EF4-FFF2-40B4-BE49-F238E27FC236}">
                            <a16:creationId xmlns:a16="http://schemas.microsoft.com/office/drawing/2014/main" id="{2230A3C9-B2B2-2D8E-CCAA-DDAB454C62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66" name="Google Shape;4745;p74">
                          <a:extLst>
                            <a:ext uri="{FF2B5EF4-FFF2-40B4-BE49-F238E27FC236}">
                              <a16:creationId xmlns:a16="http://schemas.microsoft.com/office/drawing/2014/main" id="{B4549F41-4380-3768-CD53-4615CC7B84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7" name="Google Shape;4746;p74">
                          <a:extLst>
                            <a:ext uri="{FF2B5EF4-FFF2-40B4-BE49-F238E27FC236}">
                              <a16:creationId xmlns:a16="http://schemas.microsoft.com/office/drawing/2014/main" id="{BAD3DA3D-BDC1-81EB-C82D-2CCBCF22CC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8" name="Google Shape;4747;p74">
                          <a:extLst>
                            <a:ext uri="{FF2B5EF4-FFF2-40B4-BE49-F238E27FC236}">
                              <a16:creationId xmlns:a16="http://schemas.microsoft.com/office/drawing/2014/main" id="{1BB621FE-6624-0D2E-C058-E900F25C33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9" name="Google Shape;4748;p74">
                          <a:extLst>
                            <a:ext uri="{FF2B5EF4-FFF2-40B4-BE49-F238E27FC236}">
                              <a16:creationId xmlns:a16="http://schemas.microsoft.com/office/drawing/2014/main" id="{4E25BD42-7E38-C325-9EF2-40B26F7BA1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0" name="Google Shape;4749;p74">
                          <a:extLst>
                            <a:ext uri="{FF2B5EF4-FFF2-40B4-BE49-F238E27FC236}">
                              <a16:creationId xmlns:a16="http://schemas.microsoft.com/office/drawing/2014/main" id="{698961CE-216D-6BF7-3171-C8EAAB4EF8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1" name="Google Shape;4750;p74">
                          <a:extLst>
                            <a:ext uri="{FF2B5EF4-FFF2-40B4-BE49-F238E27FC236}">
                              <a16:creationId xmlns:a16="http://schemas.microsoft.com/office/drawing/2014/main" id="{FB61AB7D-2E71-42D4-E82F-2AB65E4A9F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2" name="Google Shape;4751;p74">
                          <a:extLst>
                            <a:ext uri="{FF2B5EF4-FFF2-40B4-BE49-F238E27FC236}">
                              <a16:creationId xmlns:a16="http://schemas.microsoft.com/office/drawing/2014/main" id="{C4E5CA4E-7F09-1437-5029-B344EA471B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3" name="Google Shape;4752;p74">
                          <a:extLst>
                            <a:ext uri="{FF2B5EF4-FFF2-40B4-BE49-F238E27FC236}">
                              <a16:creationId xmlns:a16="http://schemas.microsoft.com/office/drawing/2014/main" id="{C9ED1181-E69E-C4A4-DF50-8B5825E6243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4" name="Google Shape;4753;p74">
                          <a:extLst>
                            <a:ext uri="{FF2B5EF4-FFF2-40B4-BE49-F238E27FC236}">
                              <a16:creationId xmlns:a16="http://schemas.microsoft.com/office/drawing/2014/main" id="{8683782F-8592-942E-7C10-34839D4C26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5" name="Google Shape;4754;p74">
                          <a:extLst>
                            <a:ext uri="{FF2B5EF4-FFF2-40B4-BE49-F238E27FC236}">
                              <a16:creationId xmlns:a16="http://schemas.microsoft.com/office/drawing/2014/main" id="{981736E5-87D1-81CC-AFD9-756087B482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6" name="Google Shape;4755;p74">
                          <a:extLst>
                            <a:ext uri="{FF2B5EF4-FFF2-40B4-BE49-F238E27FC236}">
                              <a16:creationId xmlns:a16="http://schemas.microsoft.com/office/drawing/2014/main" id="{68D76EE1-57DB-579A-C2B4-3103D4F9A59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7" name="Google Shape;4756;p74">
                          <a:extLst>
                            <a:ext uri="{FF2B5EF4-FFF2-40B4-BE49-F238E27FC236}">
                              <a16:creationId xmlns:a16="http://schemas.microsoft.com/office/drawing/2014/main" id="{AAA9BB6E-9AF4-A15C-FFA5-8B84B65364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8" name="Google Shape;4757;p74">
                          <a:extLst>
                            <a:ext uri="{FF2B5EF4-FFF2-40B4-BE49-F238E27FC236}">
                              <a16:creationId xmlns:a16="http://schemas.microsoft.com/office/drawing/2014/main" id="{A0EDADF6-56BF-B6FB-8517-728B16C1642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9" name="Google Shape;4758;p74">
                          <a:extLst>
                            <a:ext uri="{FF2B5EF4-FFF2-40B4-BE49-F238E27FC236}">
                              <a16:creationId xmlns:a16="http://schemas.microsoft.com/office/drawing/2014/main" id="{56878965-7D48-4F37-B472-05E85EE7F2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0" name="Google Shape;4759;p74">
                          <a:extLst>
                            <a:ext uri="{FF2B5EF4-FFF2-40B4-BE49-F238E27FC236}">
                              <a16:creationId xmlns:a16="http://schemas.microsoft.com/office/drawing/2014/main" id="{AF8B1F7F-20F3-3632-2AC4-99338566C18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1" name="Google Shape;4760;p74">
                          <a:extLst>
                            <a:ext uri="{FF2B5EF4-FFF2-40B4-BE49-F238E27FC236}">
                              <a16:creationId xmlns:a16="http://schemas.microsoft.com/office/drawing/2014/main" id="{CF277E2B-2486-F344-57B7-21C4FF5C69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2" name="Google Shape;4761;p74">
                          <a:extLst>
                            <a:ext uri="{FF2B5EF4-FFF2-40B4-BE49-F238E27FC236}">
                              <a16:creationId xmlns:a16="http://schemas.microsoft.com/office/drawing/2014/main" id="{5DCF463F-0666-6802-20D8-8ADB3A9C6D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3" name="Google Shape;4762;p74">
                          <a:extLst>
                            <a:ext uri="{FF2B5EF4-FFF2-40B4-BE49-F238E27FC236}">
                              <a16:creationId xmlns:a16="http://schemas.microsoft.com/office/drawing/2014/main" id="{2D6835A0-F6D2-0DE8-3A36-A9B274B3F0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4" name="Google Shape;4763;p74">
                          <a:extLst>
                            <a:ext uri="{FF2B5EF4-FFF2-40B4-BE49-F238E27FC236}">
                              <a16:creationId xmlns:a16="http://schemas.microsoft.com/office/drawing/2014/main" id="{7015C9A2-EA28-986C-EC01-F0ED751F154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5" name="Google Shape;4764;p74">
                          <a:extLst>
                            <a:ext uri="{FF2B5EF4-FFF2-40B4-BE49-F238E27FC236}">
                              <a16:creationId xmlns:a16="http://schemas.microsoft.com/office/drawing/2014/main" id="{F4E102B0-EEC5-2FA0-9424-F4A430A2C2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6" name="Google Shape;4765;p74">
                          <a:extLst>
                            <a:ext uri="{FF2B5EF4-FFF2-40B4-BE49-F238E27FC236}">
                              <a16:creationId xmlns:a16="http://schemas.microsoft.com/office/drawing/2014/main" id="{E0A746EF-8F64-8ABC-586D-C1795BE08F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7" name="Google Shape;4766;p74">
                          <a:extLst>
                            <a:ext uri="{FF2B5EF4-FFF2-40B4-BE49-F238E27FC236}">
                              <a16:creationId xmlns:a16="http://schemas.microsoft.com/office/drawing/2014/main" id="{6F5355FD-9C9F-E4B0-2C89-FDEA71C523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8" name="Google Shape;4767;p74">
                          <a:extLst>
                            <a:ext uri="{FF2B5EF4-FFF2-40B4-BE49-F238E27FC236}">
                              <a16:creationId xmlns:a16="http://schemas.microsoft.com/office/drawing/2014/main" id="{7A5433EB-4D4D-E0FE-3DE6-EE91524FEF4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9" name="Google Shape;4768;p74">
                          <a:extLst>
                            <a:ext uri="{FF2B5EF4-FFF2-40B4-BE49-F238E27FC236}">
                              <a16:creationId xmlns:a16="http://schemas.microsoft.com/office/drawing/2014/main" id="{70393AA4-86F4-35C5-9421-A2476B988E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590" name="Google Shape;4769;p74">
                          <a:extLst>
                            <a:ext uri="{FF2B5EF4-FFF2-40B4-BE49-F238E27FC236}">
                              <a16:creationId xmlns:a16="http://schemas.microsoft.com/office/drawing/2014/main" id="{E9BAD421-F01F-9844-6401-0009EA8C0E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592" name="Google Shape;4770;p74">
                            <a:extLst>
                              <a:ext uri="{FF2B5EF4-FFF2-40B4-BE49-F238E27FC236}">
                                <a16:creationId xmlns:a16="http://schemas.microsoft.com/office/drawing/2014/main" id="{5835D276-290D-DCE1-EB45-2D571584A53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0070C0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593" name="Google Shape;4771;p74">
                            <a:extLst>
                              <a:ext uri="{FF2B5EF4-FFF2-40B4-BE49-F238E27FC236}">
                                <a16:creationId xmlns:a16="http://schemas.microsoft.com/office/drawing/2014/main" id="{97343B88-4825-597E-D719-CB992AF63F7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594" name="Google Shape;4772;p74">
                              <a:extLst>
                                <a:ext uri="{FF2B5EF4-FFF2-40B4-BE49-F238E27FC236}">
                                  <a16:creationId xmlns:a16="http://schemas.microsoft.com/office/drawing/2014/main" id="{4A790A1E-6074-8C06-971D-22E689CA020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0070C0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5" name="Google Shape;4773;p74">
                              <a:extLst>
                                <a:ext uri="{FF2B5EF4-FFF2-40B4-BE49-F238E27FC236}">
                                  <a16:creationId xmlns:a16="http://schemas.microsoft.com/office/drawing/2014/main" id="{E7B25157-4861-4A98-0B40-69928777EA9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0070C0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6" name="Google Shape;4774;p74">
                              <a:extLst>
                                <a:ext uri="{FF2B5EF4-FFF2-40B4-BE49-F238E27FC236}">
                                  <a16:creationId xmlns:a16="http://schemas.microsoft.com/office/drawing/2014/main" id="{B3FEA922-A0ED-5EE0-5D01-7AC0B9D7BA2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0070C0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7" name="Google Shape;4775;p74">
                              <a:extLst>
                                <a:ext uri="{FF2B5EF4-FFF2-40B4-BE49-F238E27FC236}">
                                  <a16:creationId xmlns:a16="http://schemas.microsoft.com/office/drawing/2014/main" id="{35419636-3A52-5E2A-9EED-EDFEE994634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0070C0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8" name="Google Shape;4776;p74">
                              <a:extLst>
                                <a:ext uri="{FF2B5EF4-FFF2-40B4-BE49-F238E27FC236}">
                                  <a16:creationId xmlns:a16="http://schemas.microsoft.com/office/drawing/2014/main" id="{423950A5-790D-9C09-43C6-146F510C790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0070C0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9" name="Google Shape;4777;p74">
                              <a:extLst>
                                <a:ext uri="{FF2B5EF4-FFF2-40B4-BE49-F238E27FC236}">
                                  <a16:creationId xmlns:a16="http://schemas.microsoft.com/office/drawing/2014/main" id="{22A1FAE5-3470-5A90-28AD-1D9E3A404C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0070C0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0" name="Google Shape;4778;p74">
                              <a:extLst>
                                <a:ext uri="{FF2B5EF4-FFF2-40B4-BE49-F238E27FC236}">
                                  <a16:creationId xmlns:a16="http://schemas.microsoft.com/office/drawing/2014/main" id="{E2353892-AB61-B8AD-0BFF-4E019373002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0070C0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601" name="Google Shape;4779;p74">
                              <a:extLst>
                                <a:ext uri="{FF2B5EF4-FFF2-40B4-BE49-F238E27FC236}">
                                  <a16:creationId xmlns:a16="http://schemas.microsoft.com/office/drawing/2014/main" id="{4761F8A1-9E7F-5106-AA3A-E894F2BB8F4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05" name="Google Shape;4780;p74">
                                <a:extLst>
                                  <a:ext uri="{FF2B5EF4-FFF2-40B4-BE49-F238E27FC236}">
                                    <a16:creationId xmlns:a16="http://schemas.microsoft.com/office/drawing/2014/main" id="{D4D0CE77-DC14-AD3C-DB59-65309204364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0070C0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6" name="Google Shape;4781;p74">
                                <a:extLst>
                                  <a:ext uri="{FF2B5EF4-FFF2-40B4-BE49-F238E27FC236}">
                                    <a16:creationId xmlns:a16="http://schemas.microsoft.com/office/drawing/2014/main" id="{13B8842E-367E-9540-1093-25953B3C6A2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0070C0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7" name="Google Shape;4782;p74">
                                <a:extLst>
                                  <a:ext uri="{FF2B5EF4-FFF2-40B4-BE49-F238E27FC236}">
                                    <a16:creationId xmlns:a16="http://schemas.microsoft.com/office/drawing/2014/main" id="{ACAC5014-3FC4-0765-DEDE-A4966A1273F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0070C0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8" name="Google Shape;4783;p74">
                                <a:extLst>
                                  <a:ext uri="{FF2B5EF4-FFF2-40B4-BE49-F238E27FC236}">
                                    <a16:creationId xmlns:a16="http://schemas.microsoft.com/office/drawing/2014/main" id="{E2B9178F-F28C-FB4F-B91B-9AF749F6811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0070C0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9" name="Google Shape;4784;p74">
                                <a:extLst>
                                  <a:ext uri="{FF2B5EF4-FFF2-40B4-BE49-F238E27FC236}">
                                    <a16:creationId xmlns:a16="http://schemas.microsoft.com/office/drawing/2014/main" id="{3FD98F1C-E2A5-DA81-A3BD-FCAC5A6A175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0070C0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0" name="Google Shape;4785;p74">
                                <a:extLst>
                                  <a:ext uri="{FF2B5EF4-FFF2-40B4-BE49-F238E27FC236}">
                                    <a16:creationId xmlns:a16="http://schemas.microsoft.com/office/drawing/2014/main" id="{2B17BB01-A6C3-05FC-647D-9380535CF55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0070C0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1" name="Google Shape;4786;p74">
                                <a:extLst>
                                  <a:ext uri="{FF2B5EF4-FFF2-40B4-BE49-F238E27FC236}">
                                    <a16:creationId xmlns:a16="http://schemas.microsoft.com/office/drawing/2014/main" id="{FB8536CD-2C42-10C0-63F0-759BB65930A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0070C0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2" name="Google Shape;4787;p74">
                                <a:extLst>
                                  <a:ext uri="{FF2B5EF4-FFF2-40B4-BE49-F238E27FC236}">
                                    <a16:creationId xmlns:a16="http://schemas.microsoft.com/office/drawing/2014/main" id="{D9CBFC7E-45CC-6BE5-4DBE-5E7B14A2A04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0070C0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3" name="Google Shape;4788;p74">
                                <a:extLst>
                                  <a:ext uri="{FF2B5EF4-FFF2-40B4-BE49-F238E27FC236}">
                                    <a16:creationId xmlns:a16="http://schemas.microsoft.com/office/drawing/2014/main" id="{47D8AEED-8D90-6BD8-9593-ECA2413965B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0070C0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4" name="Google Shape;4789;p74">
                                <a:extLst>
                                  <a:ext uri="{FF2B5EF4-FFF2-40B4-BE49-F238E27FC236}">
                                    <a16:creationId xmlns:a16="http://schemas.microsoft.com/office/drawing/2014/main" id="{51F3CF97-2A31-0822-3F99-3437013022D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0070C0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5" name="Google Shape;4790;p74">
                                <a:extLst>
                                  <a:ext uri="{FF2B5EF4-FFF2-40B4-BE49-F238E27FC236}">
                                    <a16:creationId xmlns:a16="http://schemas.microsoft.com/office/drawing/2014/main" id="{41347411-1CD5-B65A-6647-CE8F8A568A6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0070C0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6" name="Google Shape;4791;p74">
                                <a:extLst>
                                  <a:ext uri="{FF2B5EF4-FFF2-40B4-BE49-F238E27FC236}">
                                    <a16:creationId xmlns:a16="http://schemas.microsoft.com/office/drawing/2014/main" id="{B3406C09-085B-F42E-31E7-CF36C86D4F5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0070C0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7" name="Google Shape;4792;p74">
                                <a:extLst>
                                  <a:ext uri="{FF2B5EF4-FFF2-40B4-BE49-F238E27FC236}">
                                    <a16:creationId xmlns:a16="http://schemas.microsoft.com/office/drawing/2014/main" id="{96504063-5F7E-BC83-FCF2-F50CC603001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0070C0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18" name="Google Shape;4793;p74">
                                <a:extLst>
                                  <a:ext uri="{FF2B5EF4-FFF2-40B4-BE49-F238E27FC236}">
                                    <a16:creationId xmlns:a16="http://schemas.microsoft.com/office/drawing/2014/main" id="{530900BF-0087-9C21-F9A5-8AFCF261F52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19" name="Google Shape;4794;p74">
                                  <a:extLst>
                                    <a:ext uri="{FF2B5EF4-FFF2-40B4-BE49-F238E27FC236}">
                                      <a16:creationId xmlns:a16="http://schemas.microsoft.com/office/drawing/2014/main" id="{99AD58AA-0C6A-568C-9A44-8AC2DEBDF62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0070C0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0" name="Google Shape;4795;p74">
                                  <a:extLst>
                                    <a:ext uri="{FF2B5EF4-FFF2-40B4-BE49-F238E27FC236}">
                                      <a16:creationId xmlns:a16="http://schemas.microsoft.com/office/drawing/2014/main" id="{EF83010A-EDE5-4AA1-300E-522075EB167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0070C0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1" name="Google Shape;4796;p74">
                                  <a:extLst>
                                    <a:ext uri="{FF2B5EF4-FFF2-40B4-BE49-F238E27FC236}">
                                      <a16:creationId xmlns:a16="http://schemas.microsoft.com/office/drawing/2014/main" id="{BA481DB1-6D1F-8743-1FEA-DC8C84099A8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0070C0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2" name="Google Shape;4797;p74">
                                  <a:extLst>
                                    <a:ext uri="{FF2B5EF4-FFF2-40B4-BE49-F238E27FC236}">
                                      <a16:creationId xmlns:a16="http://schemas.microsoft.com/office/drawing/2014/main" id="{A80EA3A4-F574-1455-ADE7-147741EFDBD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0070C0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3" name="Google Shape;4798;p74">
                                  <a:extLst>
                                    <a:ext uri="{FF2B5EF4-FFF2-40B4-BE49-F238E27FC236}">
                                      <a16:creationId xmlns:a16="http://schemas.microsoft.com/office/drawing/2014/main" id="{C7754AAF-D7B8-3674-5F7F-65E144AEC0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0070C0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4" name="Google Shape;4799;p74">
                                  <a:extLst>
                                    <a:ext uri="{FF2B5EF4-FFF2-40B4-BE49-F238E27FC236}">
                                      <a16:creationId xmlns:a16="http://schemas.microsoft.com/office/drawing/2014/main" id="{0CE9C0F5-A441-6042-8BEB-99E684B36A1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0070C0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5" name="Google Shape;4800;p74">
                                  <a:extLst>
                                    <a:ext uri="{FF2B5EF4-FFF2-40B4-BE49-F238E27FC236}">
                                      <a16:creationId xmlns:a16="http://schemas.microsoft.com/office/drawing/2014/main" id="{3E4C3F14-AA0B-1A4A-B9FE-DB15B328D9F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0070C0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26" name="Google Shape;4801;p74">
                                  <a:extLst>
                                    <a:ext uri="{FF2B5EF4-FFF2-40B4-BE49-F238E27FC236}">
                                      <a16:creationId xmlns:a16="http://schemas.microsoft.com/office/drawing/2014/main" id="{6B4B5773-F266-7632-DF6C-578004A2EBC1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27" name="Google Shape;4802;p74">
                                    <a:extLst>
                                      <a:ext uri="{FF2B5EF4-FFF2-40B4-BE49-F238E27FC236}">
                                        <a16:creationId xmlns:a16="http://schemas.microsoft.com/office/drawing/2014/main" id="{CF0B3249-8633-6023-327D-BC1D3849FEC3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0070C0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28" name="Google Shape;4803;p74">
                                    <a:extLst>
                                      <a:ext uri="{FF2B5EF4-FFF2-40B4-BE49-F238E27FC236}">
                                        <a16:creationId xmlns:a16="http://schemas.microsoft.com/office/drawing/2014/main" id="{0AD2A446-887B-0833-8F65-A46DCD677944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0070C0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29" name="Google Shape;4804;p74">
                                    <a:extLst>
                                      <a:ext uri="{FF2B5EF4-FFF2-40B4-BE49-F238E27FC236}">
                                        <a16:creationId xmlns:a16="http://schemas.microsoft.com/office/drawing/2014/main" id="{D534A1DD-BB1B-AAE2-D6E8-FF033E205FA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0070C0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0" name="Google Shape;4805;p74">
                                    <a:extLst>
                                      <a:ext uri="{FF2B5EF4-FFF2-40B4-BE49-F238E27FC236}">
                                        <a16:creationId xmlns:a16="http://schemas.microsoft.com/office/drawing/2014/main" id="{10D17828-C4CA-8706-0A62-CE2EEC6C2E40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0070C0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1" name="Google Shape;4806;p74">
                                    <a:extLst>
                                      <a:ext uri="{FF2B5EF4-FFF2-40B4-BE49-F238E27FC236}">
                                        <a16:creationId xmlns:a16="http://schemas.microsoft.com/office/drawing/2014/main" id="{AE068DA9-2FA6-B9DC-9BE1-B6580FAE4226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0070C0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32" name="Google Shape;4807;p74">
                                    <a:extLst>
                                      <a:ext uri="{FF2B5EF4-FFF2-40B4-BE49-F238E27FC236}">
                                        <a16:creationId xmlns:a16="http://schemas.microsoft.com/office/drawing/2014/main" id="{B6AB3928-D90D-5325-AF36-406F11163FBD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633" name="Google Shape;4808;p74">
                                      <a:extLst>
                                        <a:ext uri="{FF2B5EF4-FFF2-40B4-BE49-F238E27FC236}">
                                          <a16:creationId xmlns:a16="http://schemas.microsoft.com/office/drawing/2014/main" id="{67B35201-7457-FE8A-30F5-C89CA74CFF49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0070C0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34" name="Google Shape;4809;p74">
                                      <a:extLst>
                                        <a:ext uri="{FF2B5EF4-FFF2-40B4-BE49-F238E27FC236}">
                                          <a16:creationId xmlns:a16="http://schemas.microsoft.com/office/drawing/2014/main" id="{8408E112-26A1-613A-84EF-7837E8C3B948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0070C0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35" name="Google Shape;4810;p74">
                                      <a:extLst>
                                        <a:ext uri="{FF2B5EF4-FFF2-40B4-BE49-F238E27FC236}">
                                          <a16:creationId xmlns:a16="http://schemas.microsoft.com/office/drawing/2014/main" id="{681EC400-D958-3416-E266-EF217C505185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0070C0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36" name="Google Shape;4811;p74">
                                      <a:extLst>
                                        <a:ext uri="{FF2B5EF4-FFF2-40B4-BE49-F238E27FC236}">
                                          <a16:creationId xmlns:a16="http://schemas.microsoft.com/office/drawing/2014/main" id="{9F3A8017-8DDE-DB62-81F3-0CBD35A8D3DB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0070C0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602" name="Google Shape;4812;p74">
                              <a:extLst>
                                <a:ext uri="{FF2B5EF4-FFF2-40B4-BE49-F238E27FC236}">
                                  <a16:creationId xmlns:a16="http://schemas.microsoft.com/office/drawing/2014/main" id="{5DB1AE5C-66AB-37B5-74D0-A1667711B93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0070C0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3" name="Google Shape;4813;p74">
                              <a:extLst>
                                <a:ext uri="{FF2B5EF4-FFF2-40B4-BE49-F238E27FC236}">
                                  <a16:creationId xmlns:a16="http://schemas.microsoft.com/office/drawing/2014/main" id="{054D11B4-AE70-255C-FE52-40070C0731C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0070C0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4" name="Google Shape;4814;p74">
                              <a:extLst>
                                <a:ext uri="{FF2B5EF4-FFF2-40B4-BE49-F238E27FC236}">
                                  <a16:creationId xmlns:a16="http://schemas.microsoft.com/office/drawing/2014/main" id="{124E6FD9-B9A8-3345-FB4A-67BBD87F89C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0070C0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591" name="Google Shape;4815;p74">
                          <a:extLst>
                            <a:ext uri="{FF2B5EF4-FFF2-40B4-BE49-F238E27FC236}">
                              <a16:creationId xmlns:a16="http://schemas.microsoft.com/office/drawing/2014/main" id="{C7F5020A-4368-2BBF-9DAF-22447848B2A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0070C0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219" name="Google Shape;4816;p74">
                <a:extLst>
                  <a:ext uri="{FF2B5EF4-FFF2-40B4-BE49-F238E27FC236}">
                    <a16:creationId xmlns:a16="http://schemas.microsoft.com/office/drawing/2014/main" id="{9663DF98-3D81-0184-60FD-8D9E70577F41}"/>
                  </a:ext>
                </a:extLst>
              </p:cNvPr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34" name="Google Shape;4817;p74">
                  <a:extLst>
                    <a:ext uri="{FF2B5EF4-FFF2-40B4-BE49-F238E27FC236}">
                      <a16:creationId xmlns:a16="http://schemas.microsoft.com/office/drawing/2014/main" id="{0D01586F-9734-65DF-222C-178CBFFCA62D}"/>
                    </a:ext>
                  </a:extLst>
                </p:cNvPr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4818;p74">
                  <a:extLst>
                    <a:ext uri="{FF2B5EF4-FFF2-40B4-BE49-F238E27FC236}">
                      <a16:creationId xmlns:a16="http://schemas.microsoft.com/office/drawing/2014/main" id="{500B6535-E38A-E7E3-0CD7-AEC7908D3DBD}"/>
                    </a:ext>
                  </a:extLst>
                </p:cNvPr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0" name="Google Shape;4819;p74">
                <a:extLst>
                  <a:ext uri="{FF2B5EF4-FFF2-40B4-BE49-F238E27FC236}">
                    <a16:creationId xmlns:a16="http://schemas.microsoft.com/office/drawing/2014/main" id="{49790394-A4D9-D085-80CB-BE3CE0A1B0B1}"/>
                  </a:ext>
                </a:extLst>
              </p:cNvPr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32" name="Google Shape;4820;p74">
                  <a:extLst>
                    <a:ext uri="{FF2B5EF4-FFF2-40B4-BE49-F238E27FC236}">
                      <a16:creationId xmlns:a16="http://schemas.microsoft.com/office/drawing/2014/main" id="{0CABE1C6-E60A-4E74-5FB0-4EA73D4F1F8A}"/>
                    </a:ext>
                  </a:extLst>
                </p:cNvPr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4821;p74">
                  <a:extLst>
                    <a:ext uri="{FF2B5EF4-FFF2-40B4-BE49-F238E27FC236}">
                      <a16:creationId xmlns:a16="http://schemas.microsoft.com/office/drawing/2014/main" id="{102214E5-08F7-2E1C-D07D-F869E89F0C20}"/>
                    </a:ext>
                  </a:extLst>
                </p:cNvPr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1" name="Google Shape;4822;p74">
                <a:extLst>
                  <a:ext uri="{FF2B5EF4-FFF2-40B4-BE49-F238E27FC236}">
                    <a16:creationId xmlns:a16="http://schemas.microsoft.com/office/drawing/2014/main" id="{EE026DE3-7DEF-AE15-E216-B6B7D2BD9387}"/>
                  </a:ext>
                </a:extLst>
              </p:cNvPr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30" name="Google Shape;4823;p74">
                  <a:extLst>
                    <a:ext uri="{FF2B5EF4-FFF2-40B4-BE49-F238E27FC236}">
                      <a16:creationId xmlns:a16="http://schemas.microsoft.com/office/drawing/2014/main" id="{8899F606-D4EF-8CF7-79C6-7D20E6BAF23F}"/>
                    </a:ext>
                  </a:extLst>
                </p:cNvPr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4824;p74">
                  <a:extLst>
                    <a:ext uri="{FF2B5EF4-FFF2-40B4-BE49-F238E27FC236}">
                      <a16:creationId xmlns:a16="http://schemas.microsoft.com/office/drawing/2014/main" id="{F10D29D4-C6F0-8345-FD46-E44FDAE8784A}"/>
                    </a:ext>
                  </a:extLst>
                </p:cNvPr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" name="Google Shape;4825;p74">
                <a:extLst>
                  <a:ext uri="{FF2B5EF4-FFF2-40B4-BE49-F238E27FC236}">
                    <a16:creationId xmlns:a16="http://schemas.microsoft.com/office/drawing/2014/main" id="{2A56DB80-3E1A-0DF9-51EC-5680F2634FAD}"/>
                  </a:ext>
                </a:extLst>
              </p:cNvPr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28" name="Google Shape;4826;p74">
                  <a:extLst>
                    <a:ext uri="{FF2B5EF4-FFF2-40B4-BE49-F238E27FC236}">
                      <a16:creationId xmlns:a16="http://schemas.microsoft.com/office/drawing/2014/main" id="{3C3CC500-A159-D81F-CB4C-63F26F10FCEA}"/>
                    </a:ext>
                  </a:extLst>
                </p:cNvPr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4827;p74">
                  <a:extLst>
                    <a:ext uri="{FF2B5EF4-FFF2-40B4-BE49-F238E27FC236}">
                      <a16:creationId xmlns:a16="http://schemas.microsoft.com/office/drawing/2014/main" id="{BA7D0072-2568-C703-50C3-0573F9775F16}"/>
                    </a:ext>
                  </a:extLst>
                </p:cNvPr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3" name="Google Shape;4828;p74">
                <a:extLst>
                  <a:ext uri="{FF2B5EF4-FFF2-40B4-BE49-F238E27FC236}">
                    <a16:creationId xmlns:a16="http://schemas.microsoft.com/office/drawing/2014/main" id="{D1EA962D-F251-BE5C-12C2-2E42032F4EE2}"/>
                  </a:ext>
                </a:extLst>
              </p:cNvPr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26" name="Google Shape;4829;p74">
                  <a:extLst>
                    <a:ext uri="{FF2B5EF4-FFF2-40B4-BE49-F238E27FC236}">
                      <a16:creationId xmlns:a16="http://schemas.microsoft.com/office/drawing/2014/main" id="{1D83FCFB-85E6-98B1-34CF-75175FF68718}"/>
                    </a:ext>
                  </a:extLst>
                </p:cNvPr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4830;p74">
                  <a:extLst>
                    <a:ext uri="{FF2B5EF4-FFF2-40B4-BE49-F238E27FC236}">
                      <a16:creationId xmlns:a16="http://schemas.microsoft.com/office/drawing/2014/main" id="{BC4D38E2-FD74-718F-C07C-53CEA0359572}"/>
                    </a:ext>
                  </a:extLst>
                </p:cNvPr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4" name="Google Shape;4831;p74">
                <a:extLst>
                  <a:ext uri="{FF2B5EF4-FFF2-40B4-BE49-F238E27FC236}">
                    <a16:creationId xmlns:a16="http://schemas.microsoft.com/office/drawing/2014/main" id="{981E0E5A-5315-EBAC-B247-A0BD37D0A040}"/>
                  </a:ext>
                </a:extLst>
              </p:cNvPr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24" name="Google Shape;4832;p74">
                  <a:extLst>
                    <a:ext uri="{FF2B5EF4-FFF2-40B4-BE49-F238E27FC236}">
                      <a16:creationId xmlns:a16="http://schemas.microsoft.com/office/drawing/2014/main" id="{8D064989-F586-F676-FD99-82C36BD08340}"/>
                    </a:ext>
                  </a:extLst>
                </p:cNvPr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4833;p74">
                  <a:extLst>
                    <a:ext uri="{FF2B5EF4-FFF2-40B4-BE49-F238E27FC236}">
                      <a16:creationId xmlns:a16="http://schemas.microsoft.com/office/drawing/2014/main" id="{42ABEAF2-D4DC-AA42-3691-331A603E3DFA}"/>
                    </a:ext>
                  </a:extLst>
                </p:cNvPr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5" name="Google Shape;4834;p74">
                <a:extLst>
                  <a:ext uri="{FF2B5EF4-FFF2-40B4-BE49-F238E27FC236}">
                    <a16:creationId xmlns:a16="http://schemas.microsoft.com/office/drawing/2014/main" id="{96E080BE-0E5D-7936-4EAD-6BDBA0745F0F}"/>
                  </a:ext>
                </a:extLst>
              </p:cNvPr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22" name="Google Shape;4835;p74">
                  <a:extLst>
                    <a:ext uri="{FF2B5EF4-FFF2-40B4-BE49-F238E27FC236}">
                      <a16:creationId xmlns:a16="http://schemas.microsoft.com/office/drawing/2014/main" id="{77691C2F-388B-7CC9-6667-74499693273F}"/>
                    </a:ext>
                  </a:extLst>
                </p:cNvPr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4836;p74">
                  <a:extLst>
                    <a:ext uri="{FF2B5EF4-FFF2-40B4-BE49-F238E27FC236}">
                      <a16:creationId xmlns:a16="http://schemas.microsoft.com/office/drawing/2014/main" id="{DC15D79E-9071-2C4C-D825-822BEEAA383E}"/>
                    </a:ext>
                  </a:extLst>
                </p:cNvPr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6" name="Google Shape;4837;p74">
                <a:extLst>
                  <a:ext uri="{FF2B5EF4-FFF2-40B4-BE49-F238E27FC236}">
                    <a16:creationId xmlns:a16="http://schemas.microsoft.com/office/drawing/2014/main" id="{62564E78-0044-633F-881B-940FBB5A69A4}"/>
                  </a:ext>
                </a:extLst>
              </p:cNvPr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20" name="Google Shape;4838;p74">
                  <a:extLst>
                    <a:ext uri="{FF2B5EF4-FFF2-40B4-BE49-F238E27FC236}">
                      <a16:creationId xmlns:a16="http://schemas.microsoft.com/office/drawing/2014/main" id="{0204B05F-4726-CB61-3A6F-C7E8C03CD8E2}"/>
                    </a:ext>
                  </a:extLst>
                </p:cNvPr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4839;p74">
                  <a:extLst>
                    <a:ext uri="{FF2B5EF4-FFF2-40B4-BE49-F238E27FC236}">
                      <a16:creationId xmlns:a16="http://schemas.microsoft.com/office/drawing/2014/main" id="{59A4BE1D-A8CF-4D61-F7B8-CDE631B6BA60}"/>
                    </a:ext>
                  </a:extLst>
                </p:cNvPr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" name="Google Shape;4840;p74">
                <a:extLst>
                  <a:ext uri="{FF2B5EF4-FFF2-40B4-BE49-F238E27FC236}">
                    <a16:creationId xmlns:a16="http://schemas.microsoft.com/office/drawing/2014/main" id="{BAB7F1F6-582B-90E4-0E55-B9E4A584DEC9}"/>
                  </a:ext>
                </a:extLst>
              </p:cNvPr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18" name="Google Shape;4841;p74">
                  <a:extLst>
                    <a:ext uri="{FF2B5EF4-FFF2-40B4-BE49-F238E27FC236}">
                      <a16:creationId xmlns:a16="http://schemas.microsoft.com/office/drawing/2014/main" id="{8CB7EAA4-26FC-B606-929D-E4F5760FFD36}"/>
                    </a:ext>
                  </a:extLst>
                </p:cNvPr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4842;p74">
                  <a:extLst>
                    <a:ext uri="{FF2B5EF4-FFF2-40B4-BE49-F238E27FC236}">
                      <a16:creationId xmlns:a16="http://schemas.microsoft.com/office/drawing/2014/main" id="{CEA8F5FC-6A72-3E03-210A-899CA35D2BDC}"/>
                    </a:ext>
                  </a:extLst>
                </p:cNvPr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" name="Google Shape;4843;p74">
                <a:extLst>
                  <a:ext uri="{FF2B5EF4-FFF2-40B4-BE49-F238E27FC236}">
                    <a16:creationId xmlns:a16="http://schemas.microsoft.com/office/drawing/2014/main" id="{2CAF2438-09B0-005E-1FF2-B42CB7427A88}"/>
                  </a:ext>
                </a:extLst>
              </p:cNvPr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16" name="Google Shape;4844;p74">
                  <a:extLst>
                    <a:ext uri="{FF2B5EF4-FFF2-40B4-BE49-F238E27FC236}">
                      <a16:creationId xmlns:a16="http://schemas.microsoft.com/office/drawing/2014/main" id="{2BD0336E-97AB-3C94-1686-95BD74F79BA8}"/>
                    </a:ext>
                  </a:extLst>
                </p:cNvPr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4845;p74">
                  <a:extLst>
                    <a:ext uri="{FF2B5EF4-FFF2-40B4-BE49-F238E27FC236}">
                      <a16:creationId xmlns:a16="http://schemas.microsoft.com/office/drawing/2014/main" id="{65F3ADEE-0F45-245F-9240-58AEA597B900}"/>
                    </a:ext>
                  </a:extLst>
                </p:cNvPr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" name="Google Shape;4846;p74">
                <a:extLst>
                  <a:ext uri="{FF2B5EF4-FFF2-40B4-BE49-F238E27FC236}">
                    <a16:creationId xmlns:a16="http://schemas.microsoft.com/office/drawing/2014/main" id="{BC03E1B8-5D22-4059-D1DF-0004CD76E7C9}"/>
                  </a:ext>
                </a:extLst>
              </p:cNvPr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14" name="Google Shape;4847;p74">
                  <a:extLst>
                    <a:ext uri="{FF2B5EF4-FFF2-40B4-BE49-F238E27FC236}">
                      <a16:creationId xmlns:a16="http://schemas.microsoft.com/office/drawing/2014/main" id="{28D2C724-B289-8983-9F41-D845241F1643}"/>
                    </a:ext>
                  </a:extLst>
                </p:cNvPr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4848;p74">
                  <a:extLst>
                    <a:ext uri="{FF2B5EF4-FFF2-40B4-BE49-F238E27FC236}">
                      <a16:creationId xmlns:a16="http://schemas.microsoft.com/office/drawing/2014/main" id="{65023F00-C392-5DA7-5320-84F545C51492}"/>
                    </a:ext>
                  </a:extLst>
                </p:cNvPr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0" name="Google Shape;4849;p74">
                <a:extLst>
                  <a:ext uri="{FF2B5EF4-FFF2-40B4-BE49-F238E27FC236}">
                    <a16:creationId xmlns:a16="http://schemas.microsoft.com/office/drawing/2014/main" id="{834AD7D6-116F-CD13-B12D-EF109B330F20}"/>
                  </a:ext>
                </a:extLst>
              </p:cNvPr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12" name="Google Shape;4850;p74">
                  <a:extLst>
                    <a:ext uri="{FF2B5EF4-FFF2-40B4-BE49-F238E27FC236}">
                      <a16:creationId xmlns:a16="http://schemas.microsoft.com/office/drawing/2014/main" id="{3221D76A-2EFC-2946-6327-7EE055A2D27D}"/>
                    </a:ext>
                  </a:extLst>
                </p:cNvPr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4851;p74">
                  <a:extLst>
                    <a:ext uri="{FF2B5EF4-FFF2-40B4-BE49-F238E27FC236}">
                      <a16:creationId xmlns:a16="http://schemas.microsoft.com/office/drawing/2014/main" id="{0FA5FCBC-06C0-D452-B2B3-53AD6976F479}"/>
                    </a:ext>
                  </a:extLst>
                </p:cNvPr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1" name="Google Shape;4852;p74">
                <a:extLst>
                  <a:ext uri="{FF2B5EF4-FFF2-40B4-BE49-F238E27FC236}">
                    <a16:creationId xmlns:a16="http://schemas.microsoft.com/office/drawing/2014/main" id="{F80BD0C9-463E-71DF-A765-D2041E3B4318}"/>
                  </a:ext>
                </a:extLst>
              </p:cNvPr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10" name="Google Shape;4853;p74">
                  <a:extLst>
                    <a:ext uri="{FF2B5EF4-FFF2-40B4-BE49-F238E27FC236}">
                      <a16:creationId xmlns:a16="http://schemas.microsoft.com/office/drawing/2014/main" id="{D3B35652-5DEE-1F09-19B9-4CDDE2E45E6C}"/>
                    </a:ext>
                  </a:extLst>
                </p:cNvPr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4854;p74">
                  <a:extLst>
                    <a:ext uri="{FF2B5EF4-FFF2-40B4-BE49-F238E27FC236}">
                      <a16:creationId xmlns:a16="http://schemas.microsoft.com/office/drawing/2014/main" id="{3136C3BA-169E-548D-4379-3B22A2478924}"/>
                    </a:ext>
                  </a:extLst>
                </p:cNvPr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" name="Google Shape;4855;p74">
                <a:extLst>
                  <a:ext uri="{FF2B5EF4-FFF2-40B4-BE49-F238E27FC236}">
                    <a16:creationId xmlns:a16="http://schemas.microsoft.com/office/drawing/2014/main" id="{0CFA7F89-B364-596F-92AA-C3593B80D582}"/>
                  </a:ext>
                </a:extLst>
              </p:cNvPr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08" name="Google Shape;4856;p74">
                  <a:extLst>
                    <a:ext uri="{FF2B5EF4-FFF2-40B4-BE49-F238E27FC236}">
                      <a16:creationId xmlns:a16="http://schemas.microsoft.com/office/drawing/2014/main" id="{1E9A96DC-CDFC-F154-BAB4-4969D6432FD1}"/>
                    </a:ext>
                  </a:extLst>
                </p:cNvPr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4857;p74">
                  <a:extLst>
                    <a:ext uri="{FF2B5EF4-FFF2-40B4-BE49-F238E27FC236}">
                      <a16:creationId xmlns:a16="http://schemas.microsoft.com/office/drawing/2014/main" id="{39685E05-A01B-1CA1-517E-04E81C958986}"/>
                    </a:ext>
                  </a:extLst>
                </p:cNvPr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" name="Google Shape;4858;p74">
                <a:extLst>
                  <a:ext uri="{FF2B5EF4-FFF2-40B4-BE49-F238E27FC236}">
                    <a16:creationId xmlns:a16="http://schemas.microsoft.com/office/drawing/2014/main" id="{EA9A24D6-911C-EA08-755E-3AC43C5E0F21}"/>
                  </a:ext>
                </a:extLst>
              </p:cNvPr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06" name="Google Shape;4859;p74">
                  <a:extLst>
                    <a:ext uri="{FF2B5EF4-FFF2-40B4-BE49-F238E27FC236}">
                      <a16:creationId xmlns:a16="http://schemas.microsoft.com/office/drawing/2014/main" id="{70423232-6FB2-4688-1DFA-6D8D6776A0A2}"/>
                    </a:ext>
                  </a:extLst>
                </p:cNvPr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4860;p74">
                  <a:extLst>
                    <a:ext uri="{FF2B5EF4-FFF2-40B4-BE49-F238E27FC236}">
                      <a16:creationId xmlns:a16="http://schemas.microsoft.com/office/drawing/2014/main" id="{2E52B423-6DB3-E80A-09A0-6AB826BD4054}"/>
                    </a:ext>
                  </a:extLst>
                </p:cNvPr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4" name="Google Shape;4861;p74">
                <a:extLst>
                  <a:ext uri="{FF2B5EF4-FFF2-40B4-BE49-F238E27FC236}">
                    <a16:creationId xmlns:a16="http://schemas.microsoft.com/office/drawing/2014/main" id="{4FE69D62-555A-24BC-72D8-49E1D07A5957}"/>
                  </a:ext>
                </a:extLst>
              </p:cNvPr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04" name="Google Shape;4862;p74">
                  <a:extLst>
                    <a:ext uri="{FF2B5EF4-FFF2-40B4-BE49-F238E27FC236}">
                      <a16:creationId xmlns:a16="http://schemas.microsoft.com/office/drawing/2014/main" id="{57985A9A-AA9C-AD91-8C8B-0DC0754CA6F9}"/>
                    </a:ext>
                  </a:extLst>
                </p:cNvPr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4863;p74">
                  <a:extLst>
                    <a:ext uri="{FF2B5EF4-FFF2-40B4-BE49-F238E27FC236}">
                      <a16:creationId xmlns:a16="http://schemas.microsoft.com/office/drawing/2014/main" id="{F711A05F-4884-9082-1C78-B1D83F9378BB}"/>
                    </a:ext>
                  </a:extLst>
                </p:cNvPr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5" name="Google Shape;4864;p74">
                <a:extLst>
                  <a:ext uri="{FF2B5EF4-FFF2-40B4-BE49-F238E27FC236}">
                    <a16:creationId xmlns:a16="http://schemas.microsoft.com/office/drawing/2014/main" id="{8699B2C6-C26C-0BC4-B930-B0680CCBF840}"/>
                  </a:ext>
                </a:extLst>
              </p:cNvPr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02" name="Google Shape;4865;p74">
                  <a:extLst>
                    <a:ext uri="{FF2B5EF4-FFF2-40B4-BE49-F238E27FC236}">
                      <a16:creationId xmlns:a16="http://schemas.microsoft.com/office/drawing/2014/main" id="{0A550BF0-2597-EA63-DAF8-B4DD34A66D9E}"/>
                    </a:ext>
                  </a:extLst>
                </p:cNvPr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4866;p74">
                  <a:extLst>
                    <a:ext uri="{FF2B5EF4-FFF2-40B4-BE49-F238E27FC236}">
                      <a16:creationId xmlns:a16="http://schemas.microsoft.com/office/drawing/2014/main" id="{23E5EBD8-077D-AC7D-0E71-D72238042AE3}"/>
                    </a:ext>
                  </a:extLst>
                </p:cNvPr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6" name="Google Shape;4867;p74">
                <a:extLst>
                  <a:ext uri="{FF2B5EF4-FFF2-40B4-BE49-F238E27FC236}">
                    <a16:creationId xmlns:a16="http://schemas.microsoft.com/office/drawing/2014/main" id="{CAD318CD-582A-C73B-D717-4A2E4F8F3FA5}"/>
                  </a:ext>
                </a:extLst>
              </p:cNvPr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00" name="Google Shape;4868;p74">
                  <a:extLst>
                    <a:ext uri="{FF2B5EF4-FFF2-40B4-BE49-F238E27FC236}">
                      <a16:creationId xmlns:a16="http://schemas.microsoft.com/office/drawing/2014/main" id="{5242000A-1CB7-FFC6-A331-10A0F5059EAF}"/>
                    </a:ext>
                  </a:extLst>
                </p:cNvPr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4869;p74">
                  <a:extLst>
                    <a:ext uri="{FF2B5EF4-FFF2-40B4-BE49-F238E27FC236}">
                      <a16:creationId xmlns:a16="http://schemas.microsoft.com/office/drawing/2014/main" id="{5D62247C-7877-45F6-29B4-8D4678828396}"/>
                    </a:ext>
                  </a:extLst>
                </p:cNvPr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7" name="Google Shape;4870;p74">
                <a:extLst>
                  <a:ext uri="{FF2B5EF4-FFF2-40B4-BE49-F238E27FC236}">
                    <a16:creationId xmlns:a16="http://schemas.microsoft.com/office/drawing/2014/main" id="{B0C24E23-6C8E-A2A8-B3FB-285FA9BCC38D}"/>
                  </a:ext>
                </a:extLst>
              </p:cNvPr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498" name="Google Shape;4871;p74">
                  <a:extLst>
                    <a:ext uri="{FF2B5EF4-FFF2-40B4-BE49-F238E27FC236}">
                      <a16:creationId xmlns:a16="http://schemas.microsoft.com/office/drawing/2014/main" id="{F4DD6414-9F66-E3E3-10D5-348FC4F3888E}"/>
                    </a:ext>
                  </a:extLst>
                </p:cNvPr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872;p74">
                  <a:extLst>
                    <a:ext uri="{FF2B5EF4-FFF2-40B4-BE49-F238E27FC236}">
                      <a16:creationId xmlns:a16="http://schemas.microsoft.com/office/drawing/2014/main" id="{C3A41389-EC5F-E6CF-7575-CE429F5CB1CD}"/>
                    </a:ext>
                  </a:extLst>
                </p:cNvPr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" name="Google Shape;4873;p74">
                <a:extLst>
                  <a:ext uri="{FF2B5EF4-FFF2-40B4-BE49-F238E27FC236}">
                    <a16:creationId xmlns:a16="http://schemas.microsoft.com/office/drawing/2014/main" id="{05516E0A-6F53-A2B3-E739-1E8038577DA3}"/>
                  </a:ext>
                </a:extLst>
              </p:cNvPr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496" name="Google Shape;4874;p74">
                  <a:extLst>
                    <a:ext uri="{FF2B5EF4-FFF2-40B4-BE49-F238E27FC236}">
                      <a16:creationId xmlns:a16="http://schemas.microsoft.com/office/drawing/2014/main" id="{099792F9-28A3-F70D-8F2D-BCB7C1A6EA1D}"/>
                    </a:ext>
                  </a:extLst>
                </p:cNvPr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875;p74">
                  <a:extLst>
                    <a:ext uri="{FF2B5EF4-FFF2-40B4-BE49-F238E27FC236}">
                      <a16:creationId xmlns:a16="http://schemas.microsoft.com/office/drawing/2014/main" id="{6F1101F9-3868-5C4A-3215-AD5A23C69908}"/>
                    </a:ext>
                  </a:extLst>
                </p:cNvPr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" name="Google Shape;4876;p74">
                <a:extLst>
                  <a:ext uri="{FF2B5EF4-FFF2-40B4-BE49-F238E27FC236}">
                    <a16:creationId xmlns:a16="http://schemas.microsoft.com/office/drawing/2014/main" id="{64BA140B-ED60-5C79-DE45-8C017C677ED3}"/>
                  </a:ext>
                </a:extLst>
              </p:cNvPr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494" name="Google Shape;4877;p74">
                  <a:extLst>
                    <a:ext uri="{FF2B5EF4-FFF2-40B4-BE49-F238E27FC236}">
                      <a16:creationId xmlns:a16="http://schemas.microsoft.com/office/drawing/2014/main" id="{D083A231-8070-EC28-9D1B-17870DD066B7}"/>
                    </a:ext>
                  </a:extLst>
                </p:cNvPr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878;p74">
                  <a:extLst>
                    <a:ext uri="{FF2B5EF4-FFF2-40B4-BE49-F238E27FC236}">
                      <a16:creationId xmlns:a16="http://schemas.microsoft.com/office/drawing/2014/main" id="{B1EFA04C-53FD-F691-ECB3-46233AD3D4A6}"/>
                    </a:ext>
                  </a:extLst>
                </p:cNvPr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" name="Google Shape;4879;p74">
                <a:extLst>
                  <a:ext uri="{FF2B5EF4-FFF2-40B4-BE49-F238E27FC236}">
                    <a16:creationId xmlns:a16="http://schemas.microsoft.com/office/drawing/2014/main" id="{3D7F54B7-2A05-3B7C-BC10-2E51F1268DE6}"/>
                  </a:ext>
                </a:extLst>
              </p:cNvPr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492" name="Google Shape;4880;p74">
                  <a:extLst>
                    <a:ext uri="{FF2B5EF4-FFF2-40B4-BE49-F238E27FC236}">
                      <a16:creationId xmlns:a16="http://schemas.microsoft.com/office/drawing/2014/main" id="{D44E502B-B655-DE27-CA3F-446F28EBA5CF}"/>
                    </a:ext>
                  </a:extLst>
                </p:cNvPr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881;p74">
                  <a:extLst>
                    <a:ext uri="{FF2B5EF4-FFF2-40B4-BE49-F238E27FC236}">
                      <a16:creationId xmlns:a16="http://schemas.microsoft.com/office/drawing/2014/main" id="{E391A6B5-8572-5BF9-D3DE-2A40A67381E2}"/>
                    </a:ext>
                  </a:extLst>
                </p:cNvPr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1" name="Google Shape;4882;p74">
                <a:extLst>
                  <a:ext uri="{FF2B5EF4-FFF2-40B4-BE49-F238E27FC236}">
                    <a16:creationId xmlns:a16="http://schemas.microsoft.com/office/drawing/2014/main" id="{202052AA-0129-DBFF-7932-1DD3D7638D95}"/>
                  </a:ext>
                </a:extLst>
              </p:cNvPr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490" name="Google Shape;4883;p74">
                  <a:extLst>
                    <a:ext uri="{FF2B5EF4-FFF2-40B4-BE49-F238E27FC236}">
                      <a16:creationId xmlns:a16="http://schemas.microsoft.com/office/drawing/2014/main" id="{E04590A3-D06E-5586-3E9A-10E1EFA0E094}"/>
                    </a:ext>
                  </a:extLst>
                </p:cNvPr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884;p74">
                  <a:extLst>
                    <a:ext uri="{FF2B5EF4-FFF2-40B4-BE49-F238E27FC236}">
                      <a16:creationId xmlns:a16="http://schemas.microsoft.com/office/drawing/2014/main" id="{7A84C259-1EE6-B1A8-4949-82478D8BCB08}"/>
                    </a:ext>
                  </a:extLst>
                </p:cNvPr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" name="Google Shape;4885;p74">
                <a:extLst>
                  <a:ext uri="{FF2B5EF4-FFF2-40B4-BE49-F238E27FC236}">
                    <a16:creationId xmlns:a16="http://schemas.microsoft.com/office/drawing/2014/main" id="{5FB51400-B971-62B7-89DE-FFC09BCA8CCC}"/>
                  </a:ext>
                </a:extLst>
              </p:cNvPr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488" name="Google Shape;4886;p74">
                  <a:extLst>
                    <a:ext uri="{FF2B5EF4-FFF2-40B4-BE49-F238E27FC236}">
                      <a16:creationId xmlns:a16="http://schemas.microsoft.com/office/drawing/2014/main" id="{1C73DFE8-3134-3C04-1811-18B6B98C9E78}"/>
                    </a:ext>
                  </a:extLst>
                </p:cNvPr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87;p74">
                  <a:extLst>
                    <a:ext uri="{FF2B5EF4-FFF2-40B4-BE49-F238E27FC236}">
                      <a16:creationId xmlns:a16="http://schemas.microsoft.com/office/drawing/2014/main" id="{660AD8F6-D94F-A10E-735A-3C91A8F987A0}"/>
                    </a:ext>
                  </a:extLst>
                </p:cNvPr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3" name="Google Shape;4888;p74">
                <a:extLst>
                  <a:ext uri="{FF2B5EF4-FFF2-40B4-BE49-F238E27FC236}">
                    <a16:creationId xmlns:a16="http://schemas.microsoft.com/office/drawing/2014/main" id="{5B0FEC11-3097-290A-99B2-2006C22579CA}"/>
                  </a:ext>
                </a:extLst>
              </p:cNvPr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486" name="Google Shape;4889;p74">
                  <a:extLst>
                    <a:ext uri="{FF2B5EF4-FFF2-40B4-BE49-F238E27FC236}">
                      <a16:creationId xmlns:a16="http://schemas.microsoft.com/office/drawing/2014/main" id="{A78395EA-3A9A-8CBA-70AC-4A13B9A3B587}"/>
                    </a:ext>
                  </a:extLst>
                </p:cNvPr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90;p74">
                  <a:extLst>
                    <a:ext uri="{FF2B5EF4-FFF2-40B4-BE49-F238E27FC236}">
                      <a16:creationId xmlns:a16="http://schemas.microsoft.com/office/drawing/2014/main" id="{8B278654-14E8-660A-7A81-C41D12972B29}"/>
                    </a:ext>
                  </a:extLst>
                </p:cNvPr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4" name="Google Shape;4891;p74">
                <a:extLst>
                  <a:ext uri="{FF2B5EF4-FFF2-40B4-BE49-F238E27FC236}">
                    <a16:creationId xmlns:a16="http://schemas.microsoft.com/office/drawing/2014/main" id="{2FFCD123-8B20-C87B-BE63-5CCAD38B4A0A}"/>
                  </a:ext>
                </a:extLst>
              </p:cNvPr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484" name="Google Shape;4892;p74">
                  <a:extLst>
                    <a:ext uri="{FF2B5EF4-FFF2-40B4-BE49-F238E27FC236}">
                      <a16:creationId xmlns:a16="http://schemas.microsoft.com/office/drawing/2014/main" id="{C506B6DA-3AD4-8E6F-7528-CC8DF196ABEC}"/>
                    </a:ext>
                  </a:extLst>
                </p:cNvPr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93;p74">
                  <a:extLst>
                    <a:ext uri="{FF2B5EF4-FFF2-40B4-BE49-F238E27FC236}">
                      <a16:creationId xmlns:a16="http://schemas.microsoft.com/office/drawing/2014/main" id="{E0398053-2AA2-94C0-9954-4BB229D2FAFB}"/>
                    </a:ext>
                  </a:extLst>
                </p:cNvPr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5" name="Google Shape;4894;p74">
                <a:extLst>
                  <a:ext uri="{FF2B5EF4-FFF2-40B4-BE49-F238E27FC236}">
                    <a16:creationId xmlns:a16="http://schemas.microsoft.com/office/drawing/2014/main" id="{4D849134-6B8C-8881-C1A0-B2CCEC910209}"/>
                  </a:ext>
                </a:extLst>
              </p:cNvPr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482" name="Google Shape;4895;p74">
                  <a:extLst>
                    <a:ext uri="{FF2B5EF4-FFF2-40B4-BE49-F238E27FC236}">
                      <a16:creationId xmlns:a16="http://schemas.microsoft.com/office/drawing/2014/main" id="{108C10A7-9908-F570-F995-745E5EFFAAF8}"/>
                    </a:ext>
                  </a:extLst>
                </p:cNvPr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96;p74">
                  <a:extLst>
                    <a:ext uri="{FF2B5EF4-FFF2-40B4-BE49-F238E27FC236}">
                      <a16:creationId xmlns:a16="http://schemas.microsoft.com/office/drawing/2014/main" id="{A5BAE7E9-6837-CFF8-B17D-77B1553F023E}"/>
                    </a:ext>
                  </a:extLst>
                </p:cNvPr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6" name="Google Shape;4897;p74">
                <a:extLst>
                  <a:ext uri="{FF2B5EF4-FFF2-40B4-BE49-F238E27FC236}">
                    <a16:creationId xmlns:a16="http://schemas.microsoft.com/office/drawing/2014/main" id="{F52DBC72-B08D-1D6D-C4DD-38C8FB8D68A9}"/>
                  </a:ext>
                </a:extLst>
              </p:cNvPr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480" name="Google Shape;4898;p74">
                  <a:extLst>
                    <a:ext uri="{FF2B5EF4-FFF2-40B4-BE49-F238E27FC236}">
                      <a16:creationId xmlns:a16="http://schemas.microsoft.com/office/drawing/2014/main" id="{F7DE108F-1DB3-0AB4-ADDF-15FFB2DEF03D}"/>
                    </a:ext>
                  </a:extLst>
                </p:cNvPr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99;p74">
                  <a:extLst>
                    <a:ext uri="{FF2B5EF4-FFF2-40B4-BE49-F238E27FC236}">
                      <a16:creationId xmlns:a16="http://schemas.microsoft.com/office/drawing/2014/main" id="{A0698000-81BB-3B77-997D-0CFB82CD1F6F}"/>
                    </a:ext>
                  </a:extLst>
                </p:cNvPr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7" name="Google Shape;4900;p74">
                <a:extLst>
                  <a:ext uri="{FF2B5EF4-FFF2-40B4-BE49-F238E27FC236}">
                    <a16:creationId xmlns:a16="http://schemas.microsoft.com/office/drawing/2014/main" id="{2D537510-ED8F-A516-8002-C3E1FE7E3021}"/>
                  </a:ext>
                </a:extLst>
              </p:cNvPr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478" name="Google Shape;4901;p74">
                  <a:extLst>
                    <a:ext uri="{FF2B5EF4-FFF2-40B4-BE49-F238E27FC236}">
                      <a16:creationId xmlns:a16="http://schemas.microsoft.com/office/drawing/2014/main" id="{CF1BE6E1-32B6-D40C-A4F1-C389A3328E3A}"/>
                    </a:ext>
                  </a:extLst>
                </p:cNvPr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902;p74">
                  <a:extLst>
                    <a:ext uri="{FF2B5EF4-FFF2-40B4-BE49-F238E27FC236}">
                      <a16:creationId xmlns:a16="http://schemas.microsoft.com/office/drawing/2014/main" id="{10A66D47-378A-7E4B-08CC-FC86D598CD18}"/>
                    </a:ext>
                  </a:extLst>
                </p:cNvPr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" name="Google Shape;4903;p74">
                <a:extLst>
                  <a:ext uri="{FF2B5EF4-FFF2-40B4-BE49-F238E27FC236}">
                    <a16:creationId xmlns:a16="http://schemas.microsoft.com/office/drawing/2014/main" id="{0615B402-DDE0-A549-FD11-3C92B40D7F88}"/>
                  </a:ext>
                </a:extLst>
              </p:cNvPr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476" name="Google Shape;4904;p74">
                  <a:extLst>
                    <a:ext uri="{FF2B5EF4-FFF2-40B4-BE49-F238E27FC236}">
                      <a16:creationId xmlns:a16="http://schemas.microsoft.com/office/drawing/2014/main" id="{FA1C3901-36C7-B306-865E-59688A6D850D}"/>
                    </a:ext>
                  </a:extLst>
                </p:cNvPr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905;p74">
                  <a:extLst>
                    <a:ext uri="{FF2B5EF4-FFF2-40B4-BE49-F238E27FC236}">
                      <a16:creationId xmlns:a16="http://schemas.microsoft.com/office/drawing/2014/main" id="{C7A0BE66-088A-C49F-2FB2-337DCCFEDE92}"/>
                    </a:ext>
                  </a:extLst>
                </p:cNvPr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" name="Google Shape;4906;p74">
                <a:extLst>
                  <a:ext uri="{FF2B5EF4-FFF2-40B4-BE49-F238E27FC236}">
                    <a16:creationId xmlns:a16="http://schemas.microsoft.com/office/drawing/2014/main" id="{EC475B45-3282-AF59-CD39-0FC0918FA5C4}"/>
                  </a:ext>
                </a:extLst>
              </p:cNvPr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474" name="Google Shape;4907;p74">
                  <a:extLst>
                    <a:ext uri="{FF2B5EF4-FFF2-40B4-BE49-F238E27FC236}">
                      <a16:creationId xmlns:a16="http://schemas.microsoft.com/office/drawing/2014/main" id="{5A215AFF-E7E2-E28E-4D26-BB4F3A6E3BAF}"/>
                    </a:ext>
                  </a:extLst>
                </p:cNvPr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908;p74">
                  <a:extLst>
                    <a:ext uri="{FF2B5EF4-FFF2-40B4-BE49-F238E27FC236}">
                      <a16:creationId xmlns:a16="http://schemas.microsoft.com/office/drawing/2014/main" id="{D8465968-AFEA-AAC0-463A-8C3BF8FA48A1}"/>
                    </a:ext>
                  </a:extLst>
                </p:cNvPr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" name="Google Shape;4909;p74">
                <a:extLst>
                  <a:ext uri="{FF2B5EF4-FFF2-40B4-BE49-F238E27FC236}">
                    <a16:creationId xmlns:a16="http://schemas.microsoft.com/office/drawing/2014/main" id="{77D5AB2E-CC8E-36E3-86E5-BC552C9B8ABF}"/>
                  </a:ext>
                </a:extLst>
              </p:cNvPr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472" name="Google Shape;4910;p74">
                  <a:extLst>
                    <a:ext uri="{FF2B5EF4-FFF2-40B4-BE49-F238E27FC236}">
                      <a16:creationId xmlns:a16="http://schemas.microsoft.com/office/drawing/2014/main" id="{7C87B6E3-0DF4-82AA-FB82-27B8A00AADE0}"/>
                    </a:ext>
                  </a:extLst>
                </p:cNvPr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911;p74">
                  <a:extLst>
                    <a:ext uri="{FF2B5EF4-FFF2-40B4-BE49-F238E27FC236}">
                      <a16:creationId xmlns:a16="http://schemas.microsoft.com/office/drawing/2014/main" id="{56E30E60-4FC0-8EBB-9916-6099B6F97466}"/>
                    </a:ext>
                  </a:extLst>
                </p:cNvPr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" name="Google Shape;4912;p74">
                <a:extLst>
                  <a:ext uri="{FF2B5EF4-FFF2-40B4-BE49-F238E27FC236}">
                    <a16:creationId xmlns:a16="http://schemas.microsoft.com/office/drawing/2014/main" id="{0DD0CC50-3687-6AEF-F510-425DE101232A}"/>
                  </a:ext>
                </a:extLst>
              </p:cNvPr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70" name="Google Shape;4913;p74">
                  <a:extLst>
                    <a:ext uri="{FF2B5EF4-FFF2-40B4-BE49-F238E27FC236}">
                      <a16:creationId xmlns:a16="http://schemas.microsoft.com/office/drawing/2014/main" id="{92681C42-0A7C-0C24-6F29-45090840115A}"/>
                    </a:ext>
                  </a:extLst>
                </p:cNvPr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914;p74">
                  <a:extLst>
                    <a:ext uri="{FF2B5EF4-FFF2-40B4-BE49-F238E27FC236}">
                      <a16:creationId xmlns:a16="http://schemas.microsoft.com/office/drawing/2014/main" id="{489A5B94-A20D-EA00-A463-5A3C1A0C28B1}"/>
                    </a:ext>
                  </a:extLst>
                </p:cNvPr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2" name="Google Shape;4915;p74">
                <a:extLst>
                  <a:ext uri="{FF2B5EF4-FFF2-40B4-BE49-F238E27FC236}">
                    <a16:creationId xmlns:a16="http://schemas.microsoft.com/office/drawing/2014/main" id="{DFFB657C-E960-5267-96B2-EE2B1AE98B2E}"/>
                  </a:ext>
                </a:extLst>
              </p:cNvPr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68" name="Google Shape;4916;p74">
                  <a:extLst>
                    <a:ext uri="{FF2B5EF4-FFF2-40B4-BE49-F238E27FC236}">
                      <a16:creationId xmlns:a16="http://schemas.microsoft.com/office/drawing/2014/main" id="{D19A4425-198D-1524-C083-DF29B4111566}"/>
                    </a:ext>
                  </a:extLst>
                </p:cNvPr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917;p74">
                  <a:extLst>
                    <a:ext uri="{FF2B5EF4-FFF2-40B4-BE49-F238E27FC236}">
                      <a16:creationId xmlns:a16="http://schemas.microsoft.com/office/drawing/2014/main" id="{23A7B433-8D29-45A1-31B5-177417630EB3}"/>
                    </a:ext>
                  </a:extLst>
                </p:cNvPr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" name="Google Shape;4918;p74">
                <a:extLst>
                  <a:ext uri="{FF2B5EF4-FFF2-40B4-BE49-F238E27FC236}">
                    <a16:creationId xmlns:a16="http://schemas.microsoft.com/office/drawing/2014/main" id="{677DECE6-C08B-30E8-A0C7-E73D296AF100}"/>
                  </a:ext>
                </a:extLst>
              </p:cNvPr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66" name="Google Shape;4919;p74">
                  <a:extLst>
                    <a:ext uri="{FF2B5EF4-FFF2-40B4-BE49-F238E27FC236}">
                      <a16:creationId xmlns:a16="http://schemas.microsoft.com/office/drawing/2014/main" id="{AE590CD4-AA85-60D7-60FB-25C2C54B7816}"/>
                    </a:ext>
                  </a:extLst>
                </p:cNvPr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920;p74">
                  <a:extLst>
                    <a:ext uri="{FF2B5EF4-FFF2-40B4-BE49-F238E27FC236}">
                      <a16:creationId xmlns:a16="http://schemas.microsoft.com/office/drawing/2014/main" id="{BAA36FC4-F556-887E-E6D5-3E20A6B893F0}"/>
                    </a:ext>
                  </a:extLst>
                </p:cNvPr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4921;p74">
                <a:extLst>
                  <a:ext uri="{FF2B5EF4-FFF2-40B4-BE49-F238E27FC236}">
                    <a16:creationId xmlns:a16="http://schemas.microsoft.com/office/drawing/2014/main" id="{BF021521-EF4A-D11D-EC37-D200E78AB93B}"/>
                  </a:ext>
                </a:extLst>
              </p:cNvPr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64" name="Google Shape;4922;p74">
                  <a:extLst>
                    <a:ext uri="{FF2B5EF4-FFF2-40B4-BE49-F238E27FC236}">
                      <a16:creationId xmlns:a16="http://schemas.microsoft.com/office/drawing/2014/main" id="{7E117CE5-E321-2E5E-2148-544B2CB56603}"/>
                    </a:ext>
                  </a:extLst>
                </p:cNvPr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923;p74">
                  <a:extLst>
                    <a:ext uri="{FF2B5EF4-FFF2-40B4-BE49-F238E27FC236}">
                      <a16:creationId xmlns:a16="http://schemas.microsoft.com/office/drawing/2014/main" id="{1C665293-0C33-800C-1C9F-F10FCB123ECB}"/>
                    </a:ext>
                  </a:extLst>
                </p:cNvPr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" name="Google Shape;4924;p74">
                <a:extLst>
                  <a:ext uri="{FF2B5EF4-FFF2-40B4-BE49-F238E27FC236}">
                    <a16:creationId xmlns:a16="http://schemas.microsoft.com/office/drawing/2014/main" id="{EC91BB0E-3637-797A-C4E1-58B0802C7D50}"/>
                  </a:ext>
                </a:extLst>
              </p:cNvPr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62" name="Google Shape;4925;p74">
                  <a:extLst>
                    <a:ext uri="{FF2B5EF4-FFF2-40B4-BE49-F238E27FC236}">
                      <a16:creationId xmlns:a16="http://schemas.microsoft.com/office/drawing/2014/main" id="{F53D43E9-C37A-07C2-6151-419E756D11E4}"/>
                    </a:ext>
                  </a:extLst>
                </p:cNvPr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926;p74">
                  <a:extLst>
                    <a:ext uri="{FF2B5EF4-FFF2-40B4-BE49-F238E27FC236}">
                      <a16:creationId xmlns:a16="http://schemas.microsoft.com/office/drawing/2014/main" id="{F067FB05-F789-8515-0243-F20DADA0A750}"/>
                    </a:ext>
                  </a:extLst>
                </p:cNvPr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" name="Google Shape;4927;p74">
                <a:extLst>
                  <a:ext uri="{FF2B5EF4-FFF2-40B4-BE49-F238E27FC236}">
                    <a16:creationId xmlns:a16="http://schemas.microsoft.com/office/drawing/2014/main" id="{ADE294D4-4337-389F-F206-E87D67439DE0}"/>
                  </a:ext>
                </a:extLst>
              </p:cNvPr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460" name="Google Shape;4928;p74">
                  <a:extLst>
                    <a:ext uri="{FF2B5EF4-FFF2-40B4-BE49-F238E27FC236}">
                      <a16:creationId xmlns:a16="http://schemas.microsoft.com/office/drawing/2014/main" id="{BF7742B1-CD69-1B5B-1B3B-49A8003702CB}"/>
                    </a:ext>
                  </a:extLst>
                </p:cNvPr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929;p74">
                  <a:extLst>
                    <a:ext uri="{FF2B5EF4-FFF2-40B4-BE49-F238E27FC236}">
                      <a16:creationId xmlns:a16="http://schemas.microsoft.com/office/drawing/2014/main" id="{D283B708-E346-A8D8-7A87-CB01BC7F8A02}"/>
                    </a:ext>
                  </a:extLst>
                </p:cNvPr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7" name="Google Shape;4930;p74">
                <a:extLst>
                  <a:ext uri="{FF2B5EF4-FFF2-40B4-BE49-F238E27FC236}">
                    <a16:creationId xmlns:a16="http://schemas.microsoft.com/office/drawing/2014/main" id="{8845A281-78B7-F908-3BE5-28D434AFBFBA}"/>
                  </a:ext>
                </a:extLst>
              </p:cNvPr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458" name="Google Shape;4931;p74">
                  <a:extLst>
                    <a:ext uri="{FF2B5EF4-FFF2-40B4-BE49-F238E27FC236}">
                      <a16:creationId xmlns:a16="http://schemas.microsoft.com/office/drawing/2014/main" id="{71E59477-6CB2-3E86-91BC-BB5BEDB526A4}"/>
                    </a:ext>
                  </a:extLst>
                </p:cNvPr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932;p74">
                  <a:extLst>
                    <a:ext uri="{FF2B5EF4-FFF2-40B4-BE49-F238E27FC236}">
                      <a16:creationId xmlns:a16="http://schemas.microsoft.com/office/drawing/2014/main" id="{71C7AC0C-121D-391C-2C56-F19BCFF0DAA0}"/>
                    </a:ext>
                  </a:extLst>
                </p:cNvPr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8" name="Google Shape;4933;p74">
                <a:extLst>
                  <a:ext uri="{FF2B5EF4-FFF2-40B4-BE49-F238E27FC236}">
                    <a16:creationId xmlns:a16="http://schemas.microsoft.com/office/drawing/2014/main" id="{E013D6F3-9890-9DE4-09A8-15E662B016D1}"/>
                  </a:ext>
                </a:extLst>
              </p:cNvPr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456" name="Google Shape;4934;p74">
                  <a:extLst>
                    <a:ext uri="{FF2B5EF4-FFF2-40B4-BE49-F238E27FC236}">
                      <a16:creationId xmlns:a16="http://schemas.microsoft.com/office/drawing/2014/main" id="{3B9DE800-54C6-1E3B-E4D9-59E341A5C501}"/>
                    </a:ext>
                  </a:extLst>
                </p:cNvPr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935;p74">
                  <a:extLst>
                    <a:ext uri="{FF2B5EF4-FFF2-40B4-BE49-F238E27FC236}">
                      <a16:creationId xmlns:a16="http://schemas.microsoft.com/office/drawing/2014/main" id="{296EE7A4-EAC3-A016-03AF-6FE539660B1B}"/>
                    </a:ext>
                  </a:extLst>
                </p:cNvPr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" name="Google Shape;4936;p74">
                <a:extLst>
                  <a:ext uri="{FF2B5EF4-FFF2-40B4-BE49-F238E27FC236}">
                    <a16:creationId xmlns:a16="http://schemas.microsoft.com/office/drawing/2014/main" id="{67701A31-2A25-A7D5-FB46-392D587C3E9C}"/>
                  </a:ext>
                </a:extLst>
              </p:cNvPr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454" name="Google Shape;4937;p74">
                  <a:extLst>
                    <a:ext uri="{FF2B5EF4-FFF2-40B4-BE49-F238E27FC236}">
                      <a16:creationId xmlns:a16="http://schemas.microsoft.com/office/drawing/2014/main" id="{8F6C99EF-33EB-60F0-FDA9-03B261BD0241}"/>
                    </a:ext>
                  </a:extLst>
                </p:cNvPr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938;p74">
                  <a:extLst>
                    <a:ext uri="{FF2B5EF4-FFF2-40B4-BE49-F238E27FC236}">
                      <a16:creationId xmlns:a16="http://schemas.microsoft.com/office/drawing/2014/main" id="{0B5F7074-7176-338E-67EA-E2ED467C3A25}"/>
                    </a:ext>
                  </a:extLst>
                </p:cNvPr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0" name="Google Shape;4939;p74">
                <a:extLst>
                  <a:ext uri="{FF2B5EF4-FFF2-40B4-BE49-F238E27FC236}">
                    <a16:creationId xmlns:a16="http://schemas.microsoft.com/office/drawing/2014/main" id="{481744A5-1948-D272-DA97-BC9F89978CAA}"/>
                  </a:ext>
                </a:extLst>
              </p:cNvPr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452" name="Google Shape;4940;p74">
                  <a:extLst>
                    <a:ext uri="{FF2B5EF4-FFF2-40B4-BE49-F238E27FC236}">
                      <a16:creationId xmlns:a16="http://schemas.microsoft.com/office/drawing/2014/main" id="{831ECD65-5E97-7EBD-EDCB-8EB25D866E6A}"/>
                    </a:ext>
                  </a:extLst>
                </p:cNvPr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941;p74">
                  <a:extLst>
                    <a:ext uri="{FF2B5EF4-FFF2-40B4-BE49-F238E27FC236}">
                      <a16:creationId xmlns:a16="http://schemas.microsoft.com/office/drawing/2014/main" id="{095306C9-20A0-5DA0-9CDF-A0B2F1AB5E10}"/>
                    </a:ext>
                  </a:extLst>
                </p:cNvPr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" name="Google Shape;4942;p74">
                <a:extLst>
                  <a:ext uri="{FF2B5EF4-FFF2-40B4-BE49-F238E27FC236}">
                    <a16:creationId xmlns:a16="http://schemas.microsoft.com/office/drawing/2014/main" id="{3DF581E6-61CF-9263-14BB-5D115C0D1EAB}"/>
                  </a:ext>
                </a:extLst>
              </p:cNvPr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450" name="Google Shape;4943;p74">
                  <a:extLst>
                    <a:ext uri="{FF2B5EF4-FFF2-40B4-BE49-F238E27FC236}">
                      <a16:creationId xmlns:a16="http://schemas.microsoft.com/office/drawing/2014/main" id="{71A37146-CD65-C692-5E1C-86C91D60C0A5}"/>
                    </a:ext>
                  </a:extLst>
                </p:cNvPr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944;p74">
                  <a:extLst>
                    <a:ext uri="{FF2B5EF4-FFF2-40B4-BE49-F238E27FC236}">
                      <a16:creationId xmlns:a16="http://schemas.microsoft.com/office/drawing/2014/main" id="{3B9B37A6-97D7-2602-62C3-D1F1B0B525C5}"/>
                    </a:ext>
                  </a:extLst>
                </p:cNvPr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" name="Google Shape;4945;p74">
                <a:extLst>
                  <a:ext uri="{FF2B5EF4-FFF2-40B4-BE49-F238E27FC236}">
                    <a16:creationId xmlns:a16="http://schemas.microsoft.com/office/drawing/2014/main" id="{B6D2DBF6-6690-328F-3679-78222F324AD4}"/>
                  </a:ext>
                </a:extLst>
              </p:cNvPr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448" name="Google Shape;4946;p74">
                  <a:extLst>
                    <a:ext uri="{FF2B5EF4-FFF2-40B4-BE49-F238E27FC236}">
                      <a16:creationId xmlns:a16="http://schemas.microsoft.com/office/drawing/2014/main" id="{195FF899-14C4-F449-4ED1-2E7192C1E6E9}"/>
                    </a:ext>
                  </a:extLst>
                </p:cNvPr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947;p74">
                  <a:extLst>
                    <a:ext uri="{FF2B5EF4-FFF2-40B4-BE49-F238E27FC236}">
                      <a16:creationId xmlns:a16="http://schemas.microsoft.com/office/drawing/2014/main" id="{BFB7D1BA-678F-C44E-D231-6EA88BE06972}"/>
                    </a:ext>
                  </a:extLst>
                </p:cNvPr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" name="Google Shape;4948;p74">
                <a:extLst>
                  <a:ext uri="{FF2B5EF4-FFF2-40B4-BE49-F238E27FC236}">
                    <a16:creationId xmlns:a16="http://schemas.microsoft.com/office/drawing/2014/main" id="{783B010B-9EDA-DF8C-74A7-B1D3AF9D1D3B}"/>
                  </a:ext>
                </a:extLst>
              </p:cNvPr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446" name="Google Shape;4949;p74">
                  <a:extLst>
                    <a:ext uri="{FF2B5EF4-FFF2-40B4-BE49-F238E27FC236}">
                      <a16:creationId xmlns:a16="http://schemas.microsoft.com/office/drawing/2014/main" id="{16F624DB-1EBF-792B-EA0E-24496E51CB2D}"/>
                    </a:ext>
                  </a:extLst>
                </p:cNvPr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950;p74">
                  <a:extLst>
                    <a:ext uri="{FF2B5EF4-FFF2-40B4-BE49-F238E27FC236}">
                      <a16:creationId xmlns:a16="http://schemas.microsoft.com/office/drawing/2014/main" id="{4D07FDDA-557F-D14F-8A4A-8F0640039836}"/>
                    </a:ext>
                  </a:extLst>
                </p:cNvPr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4" name="Google Shape;4951;p74">
                <a:extLst>
                  <a:ext uri="{FF2B5EF4-FFF2-40B4-BE49-F238E27FC236}">
                    <a16:creationId xmlns:a16="http://schemas.microsoft.com/office/drawing/2014/main" id="{62357F68-E2DE-160A-BD23-EAD43AD2665B}"/>
                  </a:ext>
                </a:extLst>
              </p:cNvPr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444" name="Google Shape;4952;p74">
                  <a:extLst>
                    <a:ext uri="{FF2B5EF4-FFF2-40B4-BE49-F238E27FC236}">
                      <a16:creationId xmlns:a16="http://schemas.microsoft.com/office/drawing/2014/main" id="{13F563B0-BC9B-88A3-F987-99047B9F109A}"/>
                    </a:ext>
                  </a:extLst>
                </p:cNvPr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953;p74">
                  <a:extLst>
                    <a:ext uri="{FF2B5EF4-FFF2-40B4-BE49-F238E27FC236}">
                      <a16:creationId xmlns:a16="http://schemas.microsoft.com/office/drawing/2014/main" id="{20C1D633-863B-BE5D-3197-41B9E9777758}"/>
                    </a:ext>
                  </a:extLst>
                </p:cNvPr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4954;p74">
                <a:extLst>
                  <a:ext uri="{FF2B5EF4-FFF2-40B4-BE49-F238E27FC236}">
                    <a16:creationId xmlns:a16="http://schemas.microsoft.com/office/drawing/2014/main" id="{73F5F8C2-BD00-B99F-BBFE-1FC41E9D5669}"/>
                  </a:ext>
                </a:extLst>
              </p:cNvPr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442" name="Google Shape;4955;p74">
                  <a:extLst>
                    <a:ext uri="{FF2B5EF4-FFF2-40B4-BE49-F238E27FC236}">
                      <a16:creationId xmlns:a16="http://schemas.microsoft.com/office/drawing/2014/main" id="{7C83BEF9-EAEF-A8A6-5B61-3EA656185CBB}"/>
                    </a:ext>
                  </a:extLst>
                </p:cNvPr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956;p74">
                  <a:extLst>
                    <a:ext uri="{FF2B5EF4-FFF2-40B4-BE49-F238E27FC236}">
                      <a16:creationId xmlns:a16="http://schemas.microsoft.com/office/drawing/2014/main" id="{77B71353-2E02-0301-4F4A-8E811854CDA7}"/>
                    </a:ext>
                  </a:extLst>
                </p:cNvPr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6" name="Google Shape;4957;p74">
                <a:extLst>
                  <a:ext uri="{FF2B5EF4-FFF2-40B4-BE49-F238E27FC236}">
                    <a16:creationId xmlns:a16="http://schemas.microsoft.com/office/drawing/2014/main" id="{086A9CAA-64D1-D365-577F-C85EE6995BD9}"/>
                  </a:ext>
                </a:extLst>
              </p:cNvPr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40" name="Google Shape;4958;p74">
                  <a:extLst>
                    <a:ext uri="{FF2B5EF4-FFF2-40B4-BE49-F238E27FC236}">
                      <a16:creationId xmlns:a16="http://schemas.microsoft.com/office/drawing/2014/main" id="{2F48CD13-F614-EC9F-B063-7BC8CCC93184}"/>
                    </a:ext>
                  </a:extLst>
                </p:cNvPr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959;p74">
                  <a:extLst>
                    <a:ext uri="{FF2B5EF4-FFF2-40B4-BE49-F238E27FC236}">
                      <a16:creationId xmlns:a16="http://schemas.microsoft.com/office/drawing/2014/main" id="{D9AEB99C-8423-7A72-3957-DF60ABB7BA7B}"/>
                    </a:ext>
                  </a:extLst>
                </p:cNvPr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7" name="Google Shape;4960;p74">
                <a:extLst>
                  <a:ext uri="{FF2B5EF4-FFF2-40B4-BE49-F238E27FC236}">
                    <a16:creationId xmlns:a16="http://schemas.microsoft.com/office/drawing/2014/main" id="{4FFC82A6-36BD-DFD3-504C-B07D2D63AC30}"/>
                  </a:ext>
                </a:extLst>
              </p:cNvPr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38" name="Google Shape;4961;p74">
                  <a:extLst>
                    <a:ext uri="{FF2B5EF4-FFF2-40B4-BE49-F238E27FC236}">
                      <a16:creationId xmlns:a16="http://schemas.microsoft.com/office/drawing/2014/main" id="{D98650D1-DD8A-D427-FE1E-CE2BFE7B3B0C}"/>
                    </a:ext>
                  </a:extLst>
                </p:cNvPr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962;p74">
                  <a:extLst>
                    <a:ext uri="{FF2B5EF4-FFF2-40B4-BE49-F238E27FC236}">
                      <a16:creationId xmlns:a16="http://schemas.microsoft.com/office/drawing/2014/main" id="{66D27813-759A-3BAB-96C8-545E7D56DBAC}"/>
                    </a:ext>
                  </a:extLst>
                </p:cNvPr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8" name="Google Shape;4963;p74">
                <a:extLst>
                  <a:ext uri="{FF2B5EF4-FFF2-40B4-BE49-F238E27FC236}">
                    <a16:creationId xmlns:a16="http://schemas.microsoft.com/office/drawing/2014/main" id="{30CB0070-853D-58C0-BFD8-4BCCFD231367}"/>
                  </a:ext>
                </a:extLst>
              </p:cNvPr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36" name="Google Shape;4964;p74">
                  <a:extLst>
                    <a:ext uri="{FF2B5EF4-FFF2-40B4-BE49-F238E27FC236}">
                      <a16:creationId xmlns:a16="http://schemas.microsoft.com/office/drawing/2014/main" id="{8E7E79E2-B73D-5EEE-0DC1-318F0428E9BB}"/>
                    </a:ext>
                  </a:extLst>
                </p:cNvPr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965;p74">
                  <a:extLst>
                    <a:ext uri="{FF2B5EF4-FFF2-40B4-BE49-F238E27FC236}">
                      <a16:creationId xmlns:a16="http://schemas.microsoft.com/office/drawing/2014/main" id="{F5C8B3AE-A348-95E3-ECCB-54175B25947F}"/>
                    </a:ext>
                  </a:extLst>
                </p:cNvPr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" name="Google Shape;4966;p74">
                <a:extLst>
                  <a:ext uri="{FF2B5EF4-FFF2-40B4-BE49-F238E27FC236}">
                    <a16:creationId xmlns:a16="http://schemas.microsoft.com/office/drawing/2014/main" id="{8A13E379-E779-A0B9-4F6B-9F6923ACAA54}"/>
                  </a:ext>
                </a:extLst>
              </p:cNvPr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34" name="Google Shape;4967;p74">
                  <a:extLst>
                    <a:ext uri="{FF2B5EF4-FFF2-40B4-BE49-F238E27FC236}">
                      <a16:creationId xmlns:a16="http://schemas.microsoft.com/office/drawing/2014/main" id="{085F72B9-80FB-5967-D848-928CE80D9EC5}"/>
                    </a:ext>
                  </a:extLst>
                </p:cNvPr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968;p74">
                  <a:extLst>
                    <a:ext uri="{FF2B5EF4-FFF2-40B4-BE49-F238E27FC236}">
                      <a16:creationId xmlns:a16="http://schemas.microsoft.com/office/drawing/2014/main" id="{914B5F1F-DA89-C736-C004-7C9074FC7C60}"/>
                    </a:ext>
                  </a:extLst>
                </p:cNvPr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4969;p74">
                <a:extLst>
                  <a:ext uri="{FF2B5EF4-FFF2-40B4-BE49-F238E27FC236}">
                    <a16:creationId xmlns:a16="http://schemas.microsoft.com/office/drawing/2014/main" id="{9E014DC8-AEDC-37AD-2394-44D1E7629D3B}"/>
                  </a:ext>
                </a:extLst>
              </p:cNvPr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32" name="Google Shape;4970;p74">
                  <a:extLst>
                    <a:ext uri="{FF2B5EF4-FFF2-40B4-BE49-F238E27FC236}">
                      <a16:creationId xmlns:a16="http://schemas.microsoft.com/office/drawing/2014/main" id="{13A95777-1B8B-138C-743A-C6B4C40BC005}"/>
                    </a:ext>
                  </a:extLst>
                </p:cNvPr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971;p74">
                  <a:extLst>
                    <a:ext uri="{FF2B5EF4-FFF2-40B4-BE49-F238E27FC236}">
                      <a16:creationId xmlns:a16="http://schemas.microsoft.com/office/drawing/2014/main" id="{858381D4-0D9E-648D-D92B-C83C60ADCE3A}"/>
                    </a:ext>
                  </a:extLst>
                </p:cNvPr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1" name="Google Shape;4972;p74">
                <a:extLst>
                  <a:ext uri="{FF2B5EF4-FFF2-40B4-BE49-F238E27FC236}">
                    <a16:creationId xmlns:a16="http://schemas.microsoft.com/office/drawing/2014/main" id="{F14D10CE-47A5-8B46-8A92-B4A60CE6F0F9}"/>
                  </a:ext>
                </a:extLst>
              </p:cNvPr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30" name="Google Shape;4973;p74">
                  <a:extLst>
                    <a:ext uri="{FF2B5EF4-FFF2-40B4-BE49-F238E27FC236}">
                      <a16:creationId xmlns:a16="http://schemas.microsoft.com/office/drawing/2014/main" id="{4237AAF8-ECF8-CF52-1A36-679BDF2B816E}"/>
                    </a:ext>
                  </a:extLst>
                </p:cNvPr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974;p74">
                  <a:extLst>
                    <a:ext uri="{FF2B5EF4-FFF2-40B4-BE49-F238E27FC236}">
                      <a16:creationId xmlns:a16="http://schemas.microsoft.com/office/drawing/2014/main" id="{B51FA36C-ADD7-F1E2-E19A-46105505EB28}"/>
                    </a:ext>
                  </a:extLst>
                </p:cNvPr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2" name="Google Shape;4975;p74">
                <a:extLst>
                  <a:ext uri="{FF2B5EF4-FFF2-40B4-BE49-F238E27FC236}">
                    <a16:creationId xmlns:a16="http://schemas.microsoft.com/office/drawing/2014/main" id="{A707ADD3-191C-698F-BB5C-F6B77944CBC1}"/>
                  </a:ext>
                </a:extLst>
              </p:cNvPr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28" name="Google Shape;4976;p74">
                  <a:extLst>
                    <a:ext uri="{FF2B5EF4-FFF2-40B4-BE49-F238E27FC236}">
                      <a16:creationId xmlns:a16="http://schemas.microsoft.com/office/drawing/2014/main" id="{7A9674D9-251A-BCFE-C81F-CE21EE40E80F}"/>
                    </a:ext>
                  </a:extLst>
                </p:cNvPr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977;p74">
                  <a:extLst>
                    <a:ext uri="{FF2B5EF4-FFF2-40B4-BE49-F238E27FC236}">
                      <a16:creationId xmlns:a16="http://schemas.microsoft.com/office/drawing/2014/main" id="{65B24700-3ADB-B83A-F275-09AC346F2820}"/>
                    </a:ext>
                  </a:extLst>
                </p:cNvPr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4978;p74">
                <a:extLst>
                  <a:ext uri="{FF2B5EF4-FFF2-40B4-BE49-F238E27FC236}">
                    <a16:creationId xmlns:a16="http://schemas.microsoft.com/office/drawing/2014/main" id="{B0885DAF-28FD-020A-C5EC-1402B4CA83E0}"/>
                  </a:ext>
                </a:extLst>
              </p:cNvPr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26" name="Google Shape;4979;p74">
                  <a:extLst>
                    <a:ext uri="{FF2B5EF4-FFF2-40B4-BE49-F238E27FC236}">
                      <a16:creationId xmlns:a16="http://schemas.microsoft.com/office/drawing/2014/main" id="{60C13DB9-096E-B89E-58F6-72D14F66D406}"/>
                    </a:ext>
                  </a:extLst>
                </p:cNvPr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980;p74">
                  <a:extLst>
                    <a:ext uri="{FF2B5EF4-FFF2-40B4-BE49-F238E27FC236}">
                      <a16:creationId xmlns:a16="http://schemas.microsoft.com/office/drawing/2014/main" id="{D9BFC078-35F7-9E86-F124-AE7EDB53FD5D}"/>
                    </a:ext>
                  </a:extLst>
                </p:cNvPr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4981;p74">
                <a:extLst>
                  <a:ext uri="{FF2B5EF4-FFF2-40B4-BE49-F238E27FC236}">
                    <a16:creationId xmlns:a16="http://schemas.microsoft.com/office/drawing/2014/main" id="{7540B470-3D13-E83F-050B-D86C25B46AD5}"/>
                  </a:ext>
                </a:extLst>
              </p:cNvPr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24" name="Google Shape;4982;p74">
                  <a:extLst>
                    <a:ext uri="{FF2B5EF4-FFF2-40B4-BE49-F238E27FC236}">
                      <a16:creationId xmlns:a16="http://schemas.microsoft.com/office/drawing/2014/main" id="{C518D8FF-DE3C-3166-9B0B-C39479CD5918}"/>
                    </a:ext>
                  </a:extLst>
                </p:cNvPr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983;p74">
                  <a:extLst>
                    <a:ext uri="{FF2B5EF4-FFF2-40B4-BE49-F238E27FC236}">
                      <a16:creationId xmlns:a16="http://schemas.microsoft.com/office/drawing/2014/main" id="{499ED115-B6DC-E7C8-3913-73A3BED1851E}"/>
                    </a:ext>
                  </a:extLst>
                </p:cNvPr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" name="Google Shape;4984;p74">
                <a:extLst>
                  <a:ext uri="{FF2B5EF4-FFF2-40B4-BE49-F238E27FC236}">
                    <a16:creationId xmlns:a16="http://schemas.microsoft.com/office/drawing/2014/main" id="{B336E949-DB2D-5264-EF7F-374A5756B825}"/>
                  </a:ext>
                </a:extLst>
              </p:cNvPr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22" name="Google Shape;4985;p74">
                  <a:extLst>
                    <a:ext uri="{FF2B5EF4-FFF2-40B4-BE49-F238E27FC236}">
                      <a16:creationId xmlns:a16="http://schemas.microsoft.com/office/drawing/2014/main" id="{5659B9A0-6D18-A8E3-E451-AFC0C691F7BC}"/>
                    </a:ext>
                  </a:extLst>
                </p:cNvPr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986;p74">
                  <a:extLst>
                    <a:ext uri="{FF2B5EF4-FFF2-40B4-BE49-F238E27FC236}">
                      <a16:creationId xmlns:a16="http://schemas.microsoft.com/office/drawing/2014/main" id="{77A2639A-63B4-0696-8C52-9429FB8E2E5A}"/>
                    </a:ext>
                  </a:extLst>
                </p:cNvPr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6" name="Google Shape;4987;p74">
                <a:extLst>
                  <a:ext uri="{FF2B5EF4-FFF2-40B4-BE49-F238E27FC236}">
                    <a16:creationId xmlns:a16="http://schemas.microsoft.com/office/drawing/2014/main" id="{D848EF4F-DDCD-7B5C-7F6B-F7ADBC2FCDE3}"/>
                  </a:ext>
                </a:extLst>
              </p:cNvPr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20" name="Google Shape;4988;p74">
                  <a:extLst>
                    <a:ext uri="{FF2B5EF4-FFF2-40B4-BE49-F238E27FC236}">
                      <a16:creationId xmlns:a16="http://schemas.microsoft.com/office/drawing/2014/main" id="{EA8DAF11-AB94-4236-F2B0-9426313D36EB}"/>
                    </a:ext>
                  </a:extLst>
                </p:cNvPr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989;p74">
                  <a:extLst>
                    <a:ext uri="{FF2B5EF4-FFF2-40B4-BE49-F238E27FC236}">
                      <a16:creationId xmlns:a16="http://schemas.microsoft.com/office/drawing/2014/main" id="{3410FE4B-6100-3583-ADC1-0F429F027B3C}"/>
                    </a:ext>
                  </a:extLst>
                </p:cNvPr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" name="Google Shape;4990;p74">
                <a:extLst>
                  <a:ext uri="{FF2B5EF4-FFF2-40B4-BE49-F238E27FC236}">
                    <a16:creationId xmlns:a16="http://schemas.microsoft.com/office/drawing/2014/main" id="{F39259A9-E19E-5A6B-4029-9FA8EC256A43}"/>
                  </a:ext>
                </a:extLst>
              </p:cNvPr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18" name="Google Shape;4991;p74">
                  <a:extLst>
                    <a:ext uri="{FF2B5EF4-FFF2-40B4-BE49-F238E27FC236}">
                      <a16:creationId xmlns:a16="http://schemas.microsoft.com/office/drawing/2014/main" id="{A1F861EC-3C1A-0618-D8BA-8A045FCDDC9F}"/>
                    </a:ext>
                  </a:extLst>
                </p:cNvPr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992;p74">
                  <a:extLst>
                    <a:ext uri="{FF2B5EF4-FFF2-40B4-BE49-F238E27FC236}">
                      <a16:creationId xmlns:a16="http://schemas.microsoft.com/office/drawing/2014/main" id="{4E17F3FE-9DDC-2635-87AE-2CB2AD13FCF1}"/>
                    </a:ext>
                  </a:extLst>
                </p:cNvPr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" name="Google Shape;4993;p74">
                <a:extLst>
                  <a:ext uri="{FF2B5EF4-FFF2-40B4-BE49-F238E27FC236}">
                    <a16:creationId xmlns:a16="http://schemas.microsoft.com/office/drawing/2014/main" id="{E5445E23-DF18-BF27-F36C-12FF69A7B833}"/>
                  </a:ext>
                </a:extLst>
              </p:cNvPr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16" name="Google Shape;4994;p74">
                  <a:extLst>
                    <a:ext uri="{FF2B5EF4-FFF2-40B4-BE49-F238E27FC236}">
                      <a16:creationId xmlns:a16="http://schemas.microsoft.com/office/drawing/2014/main" id="{FC20FD56-285C-1B39-A776-A135CABFDB5A}"/>
                    </a:ext>
                  </a:extLst>
                </p:cNvPr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995;p74">
                  <a:extLst>
                    <a:ext uri="{FF2B5EF4-FFF2-40B4-BE49-F238E27FC236}">
                      <a16:creationId xmlns:a16="http://schemas.microsoft.com/office/drawing/2014/main" id="{43121B96-049E-F3C5-6E28-B0BFF6F4A851}"/>
                    </a:ext>
                  </a:extLst>
                </p:cNvPr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" name="Google Shape;4996;p74">
                <a:extLst>
                  <a:ext uri="{FF2B5EF4-FFF2-40B4-BE49-F238E27FC236}">
                    <a16:creationId xmlns:a16="http://schemas.microsoft.com/office/drawing/2014/main" id="{A68522ED-13A6-93C5-F82B-53A9BBE7B19A}"/>
                  </a:ext>
                </a:extLst>
              </p:cNvPr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14" name="Google Shape;4997;p74">
                  <a:extLst>
                    <a:ext uri="{FF2B5EF4-FFF2-40B4-BE49-F238E27FC236}">
                      <a16:creationId xmlns:a16="http://schemas.microsoft.com/office/drawing/2014/main" id="{8B3DA0C3-73C1-94FF-1B5C-47944B1493BD}"/>
                    </a:ext>
                  </a:extLst>
                </p:cNvPr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998;p74">
                  <a:extLst>
                    <a:ext uri="{FF2B5EF4-FFF2-40B4-BE49-F238E27FC236}">
                      <a16:creationId xmlns:a16="http://schemas.microsoft.com/office/drawing/2014/main" id="{AA055E5B-6672-1E3E-5F47-21A96E1C6D9E}"/>
                    </a:ext>
                  </a:extLst>
                </p:cNvPr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0" name="Google Shape;4999;p74">
                <a:extLst>
                  <a:ext uri="{FF2B5EF4-FFF2-40B4-BE49-F238E27FC236}">
                    <a16:creationId xmlns:a16="http://schemas.microsoft.com/office/drawing/2014/main" id="{0815148F-8652-8226-0C1E-BA0BDF0FC14D}"/>
                  </a:ext>
                </a:extLst>
              </p:cNvPr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12" name="Google Shape;5000;p74">
                  <a:extLst>
                    <a:ext uri="{FF2B5EF4-FFF2-40B4-BE49-F238E27FC236}">
                      <a16:creationId xmlns:a16="http://schemas.microsoft.com/office/drawing/2014/main" id="{AFA6D42E-0853-885C-3C3D-DF981C8D2DDE}"/>
                    </a:ext>
                  </a:extLst>
                </p:cNvPr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5001;p74">
                  <a:extLst>
                    <a:ext uri="{FF2B5EF4-FFF2-40B4-BE49-F238E27FC236}">
                      <a16:creationId xmlns:a16="http://schemas.microsoft.com/office/drawing/2014/main" id="{72312FAE-0231-D23D-9BF9-BBB3AD53D147}"/>
                    </a:ext>
                  </a:extLst>
                </p:cNvPr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1" name="Google Shape;5002;p74">
                <a:extLst>
                  <a:ext uri="{FF2B5EF4-FFF2-40B4-BE49-F238E27FC236}">
                    <a16:creationId xmlns:a16="http://schemas.microsoft.com/office/drawing/2014/main" id="{8596375E-2ECB-E949-17CC-C7BB7905EC26}"/>
                  </a:ext>
                </a:extLst>
              </p:cNvPr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5003;p74">
                <a:extLst>
                  <a:ext uri="{FF2B5EF4-FFF2-40B4-BE49-F238E27FC236}">
                    <a16:creationId xmlns:a16="http://schemas.microsoft.com/office/drawing/2014/main" id="{2EF5676C-2895-29AE-3708-029BAC194C89}"/>
                  </a:ext>
                </a:extLst>
              </p:cNvPr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3" name="Google Shape;5004;p74">
                <a:extLst>
                  <a:ext uri="{FF2B5EF4-FFF2-40B4-BE49-F238E27FC236}">
                    <a16:creationId xmlns:a16="http://schemas.microsoft.com/office/drawing/2014/main" id="{C85F5112-3560-4152-43E0-651C2181C674}"/>
                  </a:ext>
                </a:extLst>
              </p:cNvPr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10" name="Google Shape;5005;p74">
                  <a:extLst>
                    <a:ext uri="{FF2B5EF4-FFF2-40B4-BE49-F238E27FC236}">
                      <a16:creationId xmlns:a16="http://schemas.microsoft.com/office/drawing/2014/main" id="{16A68802-4B65-991E-C7A2-B50506825F30}"/>
                    </a:ext>
                  </a:extLst>
                </p:cNvPr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5006;p74">
                  <a:extLst>
                    <a:ext uri="{FF2B5EF4-FFF2-40B4-BE49-F238E27FC236}">
                      <a16:creationId xmlns:a16="http://schemas.microsoft.com/office/drawing/2014/main" id="{E2222DCE-F801-B94B-193A-1CDF22862634}"/>
                    </a:ext>
                  </a:extLst>
                </p:cNvPr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" name="Google Shape;5007;p74">
                <a:extLst>
                  <a:ext uri="{FF2B5EF4-FFF2-40B4-BE49-F238E27FC236}">
                    <a16:creationId xmlns:a16="http://schemas.microsoft.com/office/drawing/2014/main" id="{095D8634-CA5B-AE15-AFD5-CC9DE92289C9}"/>
                  </a:ext>
                </a:extLst>
              </p:cNvPr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08" name="Google Shape;5008;p74">
                  <a:extLst>
                    <a:ext uri="{FF2B5EF4-FFF2-40B4-BE49-F238E27FC236}">
                      <a16:creationId xmlns:a16="http://schemas.microsoft.com/office/drawing/2014/main" id="{72DC3C9D-09E1-88AF-2E09-FA36F8E9E025}"/>
                    </a:ext>
                  </a:extLst>
                </p:cNvPr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5009;p74">
                  <a:extLst>
                    <a:ext uri="{FF2B5EF4-FFF2-40B4-BE49-F238E27FC236}">
                      <a16:creationId xmlns:a16="http://schemas.microsoft.com/office/drawing/2014/main" id="{A078D83E-27F4-AA67-B329-73624F4BD90C}"/>
                    </a:ext>
                  </a:extLst>
                </p:cNvPr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5" name="Google Shape;5010;p74">
                <a:extLst>
                  <a:ext uri="{FF2B5EF4-FFF2-40B4-BE49-F238E27FC236}">
                    <a16:creationId xmlns:a16="http://schemas.microsoft.com/office/drawing/2014/main" id="{EA6DD0A3-CE0B-3438-C66C-35A4DE4B719F}"/>
                  </a:ext>
                </a:extLst>
              </p:cNvPr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5011;p74">
                <a:extLst>
                  <a:ext uri="{FF2B5EF4-FFF2-40B4-BE49-F238E27FC236}">
                    <a16:creationId xmlns:a16="http://schemas.microsoft.com/office/drawing/2014/main" id="{9EFCD6D8-28EE-6F4F-49D8-8D4D06199D0D}"/>
                  </a:ext>
                </a:extLst>
              </p:cNvPr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7" name="Google Shape;5012;p74">
                <a:extLst>
                  <a:ext uri="{FF2B5EF4-FFF2-40B4-BE49-F238E27FC236}">
                    <a16:creationId xmlns:a16="http://schemas.microsoft.com/office/drawing/2014/main" id="{39F7807C-9755-CC94-9761-DC86436F4283}"/>
                  </a:ext>
                </a:extLst>
              </p:cNvPr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406" name="Google Shape;5013;p74">
                  <a:extLst>
                    <a:ext uri="{FF2B5EF4-FFF2-40B4-BE49-F238E27FC236}">
                      <a16:creationId xmlns:a16="http://schemas.microsoft.com/office/drawing/2014/main" id="{1581E020-EC39-24B4-9486-9D70780C9B86}"/>
                    </a:ext>
                  </a:extLst>
                </p:cNvPr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5014;p74">
                  <a:extLst>
                    <a:ext uri="{FF2B5EF4-FFF2-40B4-BE49-F238E27FC236}">
                      <a16:creationId xmlns:a16="http://schemas.microsoft.com/office/drawing/2014/main" id="{AD5891B6-F8DF-F6A5-B55C-37B3C5C00C99}"/>
                    </a:ext>
                  </a:extLst>
                </p:cNvPr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5015;p74">
                <a:extLst>
                  <a:ext uri="{FF2B5EF4-FFF2-40B4-BE49-F238E27FC236}">
                    <a16:creationId xmlns:a16="http://schemas.microsoft.com/office/drawing/2014/main" id="{C0CE116D-C2DE-9C88-0668-E167C459AAC2}"/>
                  </a:ext>
                </a:extLst>
              </p:cNvPr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404" name="Google Shape;5016;p74">
                  <a:extLst>
                    <a:ext uri="{FF2B5EF4-FFF2-40B4-BE49-F238E27FC236}">
                      <a16:creationId xmlns:a16="http://schemas.microsoft.com/office/drawing/2014/main" id="{0F6AA8BF-8ABF-301F-0B91-6FB8954BE794}"/>
                    </a:ext>
                  </a:extLst>
                </p:cNvPr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5017;p74">
                  <a:extLst>
                    <a:ext uri="{FF2B5EF4-FFF2-40B4-BE49-F238E27FC236}">
                      <a16:creationId xmlns:a16="http://schemas.microsoft.com/office/drawing/2014/main" id="{FD9AD3EC-0ECE-0611-8FE8-961F4DDE593C}"/>
                    </a:ext>
                  </a:extLst>
                </p:cNvPr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9" name="Google Shape;5018;p74">
                <a:extLst>
                  <a:ext uri="{FF2B5EF4-FFF2-40B4-BE49-F238E27FC236}">
                    <a16:creationId xmlns:a16="http://schemas.microsoft.com/office/drawing/2014/main" id="{BCCD1869-C4C9-AF6F-E428-D7B492BECFC3}"/>
                  </a:ext>
                </a:extLst>
              </p:cNvPr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402" name="Google Shape;5019;p74">
                  <a:extLst>
                    <a:ext uri="{FF2B5EF4-FFF2-40B4-BE49-F238E27FC236}">
                      <a16:creationId xmlns:a16="http://schemas.microsoft.com/office/drawing/2014/main" id="{3CF3E999-98E1-8E4C-2CCD-D2E50D52F043}"/>
                    </a:ext>
                  </a:extLst>
                </p:cNvPr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5020;p74">
                  <a:extLst>
                    <a:ext uri="{FF2B5EF4-FFF2-40B4-BE49-F238E27FC236}">
                      <a16:creationId xmlns:a16="http://schemas.microsoft.com/office/drawing/2014/main" id="{1B91132E-A0C7-A965-D1C5-E34C56A56AE2}"/>
                    </a:ext>
                  </a:extLst>
                </p:cNvPr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" name="Google Shape;5021;p74">
                <a:extLst>
                  <a:ext uri="{FF2B5EF4-FFF2-40B4-BE49-F238E27FC236}">
                    <a16:creationId xmlns:a16="http://schemas.microsoft.com/office/drawing/2014/main" id="{6E3CE40C-71FF-9591-EF57-7FCC4E1034AF}"/>
                  </a:ext>
                </a:extLst>
              </p:cNvPr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400" name="Google Shape;5022;p74">
                  <a:extLst>
                    <a:ext uri="{FF2B5EF4-FFF2-40B4-BE49-F238E27FC236}">
                      <a16:creationId xmlns:a16="http://schemas.microsoft.com/office/drawing/2014/main" id="{69A45136-157A-FC16-C104-21660D2FA85C}"/>
                    </a:ext>
                  </a:extLst>
                </p:cNvPr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5023;p74">
                  <a:extLst>
                    <a:ext uri="{FF2B5EF4-FFF2-40B4-BE49-F238E27FC236}">
                      <a16:creationId xmlns:a16="http://schemas.microsoft.com/office/drawing/2014/main" id="{26AE23B1-E262-E734-88B2-71EDB3BECA38}"/>
                    </a:ext>
                  </a:extLst>
                </p:cNvPr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1" name="Google Shape;5024;p74">
                <a:extLst>
                  <a:ext uri="{FF2B5EF4-FFF2-40B4-BE49-F238E27FC236}">
                    <a16:creationId xmlns:a16="http://schemas.microsoft.com/office/drawing/2014/main" id="{41E8FD51-41C2-BD0E-69CD-CDF17A42F55B}"/>
                  </a:ext>
                </a:extLst>
              </p:cNvPr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398" name="Google Shape;5025;p74">
                  <a:extLst>
                    <a:ext uri="{FF2B5EF4-FFF2-40B4-BE49-F238E27FC236}">
                      <a16:creationId xmlns:a16="http://schemas.microsoft.com/office/drawing/2014/main" id="{E507E692-7258-1CB5-C7B7-A59D0AC521B0}"/>
                    </a:ext>
                  </a:extLst>
                </p:cNvPr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5026;p74">
                  <a:extLst>
                    <a:ext uri="{FF2B5EF4-FFF2-40B4-BE49-F238E27FC236}">
                      <a16:creationId xmlns:a16="http://schemas.microsoft.com/office/drawing/2014/main" id="{B5EC66D2-1D9A-65B3-14D8-83429AFA54B9}"/>
                    </a:ext>
                  </a:extLst>
                </p:cNvPr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5027;p74">
                <a:extLst>
                  <a:ext uri="{FF2B5EF4-FFF2-40B4-BE49-F238E27FC236}">
                    <a16:creationId xmlns:a16="http://schemas.microsoft.com/office/drawing/2014/main" id="{5917E8E4-7F6D-2B99-06B4-7A54B66CDE8F}"/>
                  </a:ext>
                </a:extLst>
              </p:cNvPr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396" name="Google Shape;5028;p74">
                  <a:extLst>
                    <a:ext uri="{FF2B5EF4-FFF2-40B4-BE49-F238E27FC236}">
                      <a16:creationId xmlns:a16="http://schemas.microsoft.com/office/drawing/2014/main" id="{EB277698-D8D6-8B3B-0412-3558BC04E43C}"/>
                    </a:ext>
                  </a:extLst>
                </p:cNvPr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5029;p74">
                  <a:extLst>
                    <a:ext uri="{FF2B5EF4-FFF2-40B4-BE49-F238E27FC236}">
                      <a16:creationId xmlns:a16="http://schemas.microsoft.com/office/drawing/2014/main" id="{1208F9BB-2C6A-D342-5BD5-F56ECE0CAE18}"/>
                    </a:ext>
                  </a:extLst>
                </p:cNvPr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3" name="Google Shape;5030;p74">
                <a:extLst>
                  <a:ext uri="{FF2B5EF4-FFF2-40B4-BE49-F238E27FC236}">
                    <a16:creationId xmlns:a16="http://schemas.microsoft.com/office/drawing/2014/main" id="{47D52C37-AB82-6B44-3C75-0DB251B0F613}"/>
                  </a:ext>
                </a:extLst>
              </p:cNvPr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394" name="Google Shape;5031;p74">
                  <a:extLst>
                    <a:ext uri="{FF2B5EF4-FFF2-40B4-BE49-F238E27FC236}">
                      <a16:creationId xmlns:a16="http://schemas.microsoft.com/office/drawing/2014/main" id="{F880FFC7-A2F1-43FF-DA47-3E2E7A027B11}"/>
                    </a:ext>
                  </a:extLst>
                </p:cNvPr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5032;p74">
                  <a:extLst>
                    <a:ext uri="{FF2B5EF4-FFF2-40B4-BE49-F238E27FC236}">
                      <a16:creationId xmlns:a16="http://schemas.microsoft.com/office/drawing/2014/main" id="{97656DF2-10C4-246C-80C3-B9B177CDE21D}"/>
                    </a:ext>
                  </a:extLst>
                </p:cNvPr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4" name="Google Shape;5033;p74">
                <a:extLst>
                  <a:ext uri="{FF2B5EF4-FFF2-40B4-BE49-F238E27FC236}">
                    <a16:creationId xmlns:a16="http://schemas.microsoft.com/office/drawing/2014/main" id="{4A4444D4-DBC3-D3E6-BC26-7814B9A915C5}"/>
                  </a:ext>
                </a:extLst>
              </p:cNvPr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392" name="Google Shape;5034;p74">
                  <a:extLst>
                    <a:ext uri="{FF2B5EF4-FFF2-40B4-BE49-F238E27FC236}">
                      <a16:creationId xmlns:a16="http://schemas.microsoft.com/office/drawing/2014/main" id="{93B53801-CCAB-8FA2-1D6E-4380E120D74E}"/>
                    </a:ext>
                  </a:extLst>
                </p:cNvPr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5035;p74">
                  <a:extLst>
                    <a:ext uri="{FF2B5EF4-FFF2-40B4-BE49-F238E27FC236}">
                      <a16:creationId xmlns:a16="http://schemas.microsoft.com/office/drawing/2014/main" id="{2CC9BAEE-46C7-5A0D-8786-9BA9791F89E6}"/>
                    </a:ext>
                  </a:extLst>
                </p:cNvPr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5" name="Google Shape;5036;p74">
                <a:extLst>
                  <a:ext uri="{FF2B5EF4-FFF2-40B4-BE49-F238E27FC236}">
                    <a16:creationId xmlns:a16="http://schemas.microsoft.com/office/drawing/2014/main" id="{077E8A5A-BCED-BE8F-DC50-F49E7C82CDA8}"/>
                  </a:ext>
                </a:extLst>
              </p:cNvPr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390" name="Google Shape;5037;p74">
                  <a:extLst>
                    <a:ext uri="{FF2B5EF4-FFF2-40B4-BE49-F238E27FC236}">
                      <a16:creationId xmlns:a16="http://schemas.microsoft.com/office/drawing/2014/main" id="{92A7AA86-542B-CA3D-F0E0-1948E51CB1E0}"/>
                    </a:ext>
                  </a:extLst>
                </p:cNvPr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5038;p74">
                  <a:extLst>
                    <a:ext uri="{FF2B5EF4-FFF2-40B4-BE49-F238E27FC236}">
                      <a16:creationId xmlns:a16="http://schemas.microsoft.com/office/drawing/2014/main" id="{F094D905-D106-68BE-052A-73EB17654E6F}"/>
                    </a:ext>
                  </a:extLst>
                </p:cNvPr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5039;p74">
                <a:extLst>
                  <a:ext uri="{FF2B5EF4-FFF2-40B4-BE49-F238E27FC236}">
                    <a16:creationId xmlns:a16="http://schemas.microsoft.com/office/drawing/2014/main" id="{32DEE86C-5D3E-50A8-E122-05AA51DF57F3}"/>
                  </a:ext>
                </a:extLst>
              </p:cNvPr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388" name="Google Shape;5040;p74">
                  <a:extLst>
                    <a:ext uri="{FF2B5EF4-FFF2-40B4-BE49-F238E27FC236}">
                      <a16:creationId xmlns:a16="http://schemas.microsoft.com/office/drawing/2014/main" id="{3EE676E3-EC4E-4271-126D-045AA7785914}"/>
                    </a:ext>
                  </a:extLst>
                </p:cNvPr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5041;p74">
                  <a:extLst>
                    <a:ext uri="{FF2B5EF4-FFF2-40B4-BE49-F238E27FC236}">
                      <a16:creationId xmlns:a16="http://schemas.microsoft.com/office/drawing/2014/main" id="{D1273262-258B-0E08-BE65-368627BDFC95}"/>
                    </a:ext>
                  </a:extLst>
                </p:cNvPr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" name="Google Shape;5042;p74">
                <a:extLst>
                  <a:ext uri="{FF2B5EF4-FFF2-40B4-BE49-F238E27FC236}">
                    <a16:creationId xmlns:a16="http://schemas.microsoft.com/office/drawing/2014/main" id="{E71D8C86-E47C-5155-17DF-FDF3625602DC}"/>
                  </a:ext>
                </a:extLst>
              </p:cNvPr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386" name="Google Shape;5043;p74">
                  <a:extLst>
                    <a:ext uri="{FF2B5EF4-FFF2-40B4-BE49-F238E27FC236}">
                      <a16:creationId xmlns:a16="http://schemas.microsoft.com/office/drawing/2014/main" id="{60406053-BCBA-C55F-FD43-2ACA5CFB935C}"/>
                    </a:ext>
                  </a:extLst>
                </p:cNvPr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5044;p74">
                  <a:extLst>
                    <a:ext uri="{FF2B5EF4-FFF2-40B4-BE49-F238E27FC236}">
                      <a16:creationId xmlns:a16="http://schemas.microsoft.com/office/drawing/2014/main" id="{983F2597-832C-C9E6-B53F-EAA9C5E1AB7D}"/>
                    </a:ext>
                  </a:extLst>
                </p:cNvPr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" name="Google Shape;5045;p74">
                <a:extLst>
                  <a:ext uri="{FF2B5EF4-FFF2-40B4-BE49-F238E27FC236}">
                    <a16:creationId xmlns:a16="http://schemas.microsoft.com/office/drawing/2014/main" id="{EDCFABE5-86E3-14AC-1EAB-724E65E1CC0C}"/>
                  </a:ext>
                </a:extLst>
              </p:cNvPr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384" name="Google Shape;5046;p74">
                  <a:extLst>
                    <a:ext uri="{FF2B5EF4-FFF2-40B4-BE49-F238E27FC236}">
                      <a16:creationId xmlns:a16="http://schemas.microsoft.com/office/drawing/2014/main" id="{4B4E3551-FB62-5116-95DB-2917D6F806C9}"/>
                    </a:ext>
                  </a:extLst>
                </p:cNvPr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5047;p74">
                  <a:extLst>
                    <a:ext uri="{FF2B5EF4-FFF2-40B4-BE49-F238E27FC236}">
                      <a16:creationId xmlns:a16="http://schemas.microsoft.com/office/drawing/2014/main" id="{8CFC6FEF-A9C9-CBAF-3594-820E9FC4B998}"/>
                    </a:ext>
                  </a:extLst>
                </p:cNvPr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9" name="Google Shape;5048;p74">
                <a:extLst>
                  <a:ext uri="{FF2B5EF4-FFF2-40B4-BE49-F238E27FC236}">
                    <a16:creationId xmlns:a16="http://schemas.microsoft.com/office/drawing/2014/main" id="{87781A87-F886-0C59-2377-259CCCE56FB6}"/>
                  </a:ext>
                </a:extLst>
              </p:cNvPr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5049;p74">
                <a:extLst>
                  <a:ext uri="{FF2B5EF4-FFF2-40B4-BE49-F238E27FC236}">
                    <a16:creationId xmlns:a16="http://schemas.microsoft.com/office/drawing/2014/main" id="{AA193D73-3498-7EDE-29DA-65709150CF22}"/>
                  </a:ext>
                </a:extLst>
              </p:cNvPr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1" name="Google Shape;5050;p74">
                <a:extLst>
                  <a:ext uri="{FF2B5EF4-FFF2-40B4-BE49-F238E27FC236}">
                    <a16:creationId xmlns:a16="http://schemas.microsoft.com/office/drawing/2014/main" id="{283DF9D1-4821-3DEB-F426-C23DE73A8105}"/>
                  </a:ext>
                </a:extLst>
              </p:cNvPr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82" name="Google Shape;5051;p74">
                  <a:extLst>
                    <a:ext uri="{FF2B5EF4-FFF2-40B4-BE49-F238E27FC236}">
                      <a16:creationId xmlns:a16="http://schemas.microsoft.com/office/drawing/2014/main" id="{6999A9AC-6D40-71C5-9C81-25FC51CB836F}"/>
                    </a:ext>
                  </a:extLst>
                </p:cNvPr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5052;p74">
                  <a:extLst>
                    <a:ext uri="{FF2B5EF4-FFF2-40B4-BE49-F238E27FC236}">
                      <a16:creationId xmlns:a16="http://schemas.microsoft.com/office/drawing/2014/main" id="{8A72DB3A-BD50-E35C-C3C8-7DA99B4BF4E8}"/>
                    </a:ext>
                  </a:extLst>
                </p:cNvPr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2" name="Google Shape;5053;p74">
                <a:extLst>
                  <a:ext uri="{FF2B5EF4-FFF2-40B4-BE49-F238E27FC236}">
                    <a16:creationId xmlns:a16="http://schemas.microsoft.com/office/drawing/2014/main" id="{10785018-415A-E1F2-97D8-1943A05F98F2}"/>
                  </a:ext>
                </a:extLst>
              </p:cNvPr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80" name="Google Shape;5054;p74">
                  <a:extLst>
                    <a:ext uri="{FF2B5EF4-FFF2-40B4-BE49-F238E27FC236}">
                      <a16:creationId xmlns:a16="http://schemas.microsoft.com/office/drawing/2014/main" id="{1EF12B07-65CA-C1B8-D1DE-FEEDF9D46469}"/>
                    </a:ext>
                  </a:extLst>
                </p:cNvPr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5055;p74">
                  <a:extLst>
                    <a:ext uri="{FF2B5EF4-FFF2-40B4-BE49-F238E27FC236}">
                      <a16:creationId xmlns:a16="http://schemas.microsoft.com/office/drawing/2014/main" id="{2F0BF1D7-E4F0-84EA-6689-72BB3F617A09}"/>
                    </a:ext>
                  </a:extLst>
                </p:cNvPr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3" name="Google Shape;5056;p74">
                <a:extLst>
                  <a:ext uri="{FF2B5EF4-FFF2-40B4-BE49-F238E27FC236}">
                    <a16:creationId xmlns:a16="http://schemas.microsoft.com/office/drawing/2014/main" id="{69F5C03D-FDBA-06DE-1A3C-0B801DD719FD}"/>
                  </a:ext>
                </a:extLst>
              </p:cNvPr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78" name="Google Shape;5057;p74">
                  <a:extLst>
                    <a:ext uri="{FF2B5EF4-FFF2-40B4-BE49-F238E27FC236}">
                      <a16:creationId xmlns:a16="http://schemas.microsoft.com/office/drawing/2014/main" id="{CAF579C9-902B-2554-B7AE-C99DA1C1A7CF}"/>
                    </a:ext>
                  </a:extLst>
                </p:cNvPr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5058;p74">
                  <a:extLst>
                    <a:ext uri="{FF2B5EF4-FFF2-40B4-BE49-F238E27FC236}">
                      <a16:creationId xmlns:a16="http://schemas.microsoft.com/office/drawing/2014/main" id="{8503F063-B01D-B1C9-5D96-B38176789A49}"/>
                    </a:ext>
                  </a:extLst>
                </p:cNvPr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4" name="Google Shape;5059;p74">
                <a:extLst>
                  <a:ext uri="{FF2B5EF4-FFF2-40B4-BE49-F238E27FC236}">
                    <a16:creationId xmlns:a16="http://schemas.microsoft.com/office/drawing/2014/main" id="{7FC28096-64DC-5A39-C3BC-AE58F49CEE41}"/>
                  </a:ext>
                </a:extLst>
              </p:cNvPr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76" name="Google Shape;5060;p74">
                  <a:extLst>
                    <a:ext uri="{FF2B5EF4-FFF2-40B4-BE49-F238E27FC236}">
                      <a16:creationId xmlns:a16="http://schemas.microsoft.com/office/drawing/2014/main" id="{510740B4-253E-2BAC-68EF-C1767E5F2478}"/>
                    </a:ext>
                  </a:extLst>
                </p:cNvPr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5061;p74">
                  <a:extLst>
                    <a:ext uri="{FF2B5EF4-FFF2-40B4-BE49-F238E27FC236}">
                      <a16:creationId xmlns:a16="http://schemas.microsoft.com/office/drawing/2014/main" id="{55AC51D8-73BB-7B77-47A6-5A9C3016D161}"/>
                    </a:ext>
                  </a:extLst>
                </p:cNvPr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" name="Google Shape;5062;p74">
                <a:extLst>
                  <a:ext uri="{FF2B5EF4-FFF2-40B4-BE49-F238E27FC236}">
                    <a16:creationId xmlns:a16="http://schemas.microsoft.com/office/drawing/2014/main" id="{6A78E973-45F1-BD29-7C6F-133962499D00}"/>
                  </a:ext>
                </a:extLst>
              </p:cNvPr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74" name="Google Shape;5063;p74">
                  <a:extLst>
                    <a:ext uri="{FF2B5EF4-FFF2-40B4-BE49-F238E27FC236}">
                      <a16:creationId xmlns:a16="http://schemas.microsoft.com/office/drawing/2014/main" id="{C000768C-7C97-B8B5-3DC7-4104186BD438}"/>
                    </a:ext>
                  </a:extLst>
                </p:cNvPr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5064;p74">
                  <a:extLst>
                    <a:ext uri="{FF2B5EF4-FFF2-40B4-BE49-F238E27FC236}">
                      <a16:creationId xmlns:a16="http://schemas.microsoft.com/office/drawing/2014/main" id="{1AAAA8F3-7C75-8A35-A994-86D3C1CF1E7B}"/>
                    </a:ext>
                  </a:extLst>
                </p:cNvPr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" name="Google Shape;5065;p74">
                <a:extLst>
                  <a:ext uri="{FF2B5EF4-FFF2-40B4-BE49-F238E27FC236}">
                    <a16:creationId xmlns:a16="http://schemas.microsoft.com/office/drawing/2014/main" id="{D9758EE3-9738-A55B-6178-7761C5E6F47C}"/>
                  </a:ext>
                </a:extLst>
              </p:cNvPr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72" name="Google Shape;5066;p74">
                  <a:extLst>
                    <a:ext uri="{FF2B5EF4-FFF2-40B4-BE49-F238E27FC236}">
                      <a16:creationId xmlns:a16="http://schemas.microsoft.com/office/drawing/2014/main" id="{2D4B6F7B-377F-2FF9-F5ED-C2D4E5EF33D5}"/>
                    </a:ext>
                  </a:extLst>
                </p:cNvPr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5067;p74">
                  <a:extLst>
                    <a:ext uri="{FF2B5EF4-FFF2-40B4-BE49-F238E27FC236}">
                      <a16:creationId xmlns:a16="http://schemas.microsoft.com/office/drawing/2014/main" id="{EE2FF090-2211-B4BA-ADC1-6954AD8250D9}"/>
                    </a:ext>
                  </a:extLst>
                </p:cNvPr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7" name="Google Shape;5068;p74">
                <a:extLst>
                  <a:ext uri="{FF2B5EF4-FFF2-40B4-BE49-F238E27FC236}">
                    <a16:creationId xmlns:a16="http://schemas.microsoft.com/office/drawing/2014/main" id="{7155C2E7-0EBF-1D1A-AD7D-9705507506B4}"/>
                  </a:ext>
                </a:extLst>
              </p:cNvPr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70" name="Google Shape;5069;p74">
                  <a:extLst>
                    <a:ext uri="{FF2B5EF4-FFF2-40B4-BE49-F238E27FC236}">
                      <a16:creationId xmlns:a16="http://schemas.microsoft.com/office/drawing/2014/main" id="{A52603A0-CB79-EBED-E412-E68E21219F11}"/>
                    </a:ext>
                  </a:extLst>
                </p:cNvPr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5070;p74">
                  <a:extLst>
                    <a:ext uri="{FF2B5EF4-FFF2-40B4-BE49-F238E27FC236}">
                      <a16:creationId xmlns:a16="http://schemas.microsoft.com/office/drawing/2014/main" id="{80743AA6-B7DA-7512-CE90-DACC0FB515FA}"/>
                    </a:ext>
                  </a:extLst>
                </p:cNvPr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8" name="Google Shape;5071;p74">
                <a:extLst>
                  <a:ext uri="{FF2B5EF4-FFF2-40B4-BE49-F238E27FC236}">
                    <a16:creationId xmlns:a16="http://schemas.microsoft.com/office/drawing/2014/main" id="{24623041-B1B4-D7B1-3738-E32FBA5C18D2}"/>
                  </a:ext>
                </a:extLst>
              </p:cNvPr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68" name="Google Shape;5072;p74">
                  <a:extLst>
                    <a:ext uri="{FF2B5EF4-FFF2-40B4-BE49-F238E27FC236}">
                      <a16:creationId xmlns:a16="http://schemas.microsoft.com/office/drawing/2014/main" id="{E52DFD50-7A1F-07DA-4355-0492E7DFA8A6}"/>
                    </a:ext>
                  </a:extLst>
                </p:cNvPr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5073;p74">
                  <a:extLst>
                    <a:ext uri="{FF2B5EF4-FFF2-40B4-BE49-F238E27FC236}">
                      <a16:creationId xmlns:a16="http://schemas.microsoft.com/office/drawing/2014/main" id="{696ABA07-A8EB-E7C7-D40F-3E04C53E47D1}"/>
                    </a:ext>
                  </a:extLst>
                </p:cNvPr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9" name="Google Shape;5074;p74">
                <a:extLst>
                  <a:ext uri="{FF2B5EF4-FFF2-40B4-BE49-F238E27FC236}">
                    <a16:creationId xmlns:a16="http://schemas.microsoft.com/office/drawing/2014/main" id="{E6E02C2A-D98C-B581-9C9D-FBC62F7BE0E3}"/>
                  </a:ext>
                </a:extLst>
              </p:cNvPr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66" name="Google Shape;5075;p74">
                  <a:extLst>
                    <a:ext uri="{FF2B5EF4-FFF2-40B4-BE49-F238E27FC236}">
                      <a16:creationId xmlns:a16="http://schemas.microsoft.com/office/drawing/2014/main" id="{70974E83-B75E-9466-A58F-5CBE81053125}"/>
                    </a:ext>
                  </a:extLst>
                </p:cNvPr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5076;p74">
                  <a:extLst>
                    <a:ext uri="{FF2B5EF4-FFF2-40B4-BE49-F238E27FC236}">
                      <a16:creationId xmlns:a16="http://schemas.microsoft.com/office/drawing/2014/main" id="{BE122614-E48D-ECE6-111B-4ABBE4A9D931}"/>
                    </a:ext>
                  </a:extLst>
                </p:cNvPr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5077;p74">
                <a:extLst>
                  <a:ext uri="{FF2B5EF4-FFF2-40B4-BE49-F238E27FC236}">
                    <a16:creationId xmlns:a16="http://schemas.microsoft.com/office/drawing/2014/main" id="{9B67C2DF-F0C8-AFBB-0B04-E91682AD2E03}"/>
                  </a:ext>
                </a:extLst>
              </p:cNvPr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64" name="Google Shape;5078;p74">
                  <a:extLst>
                    <a:ext uri="{FF2B5EF4-FFF2-40B4-BE49-F238E27FC236}">
                      <a16:creationId xmlns:a16="http://schemas.microsoft.com/office/drawing/2014/main" id="{26302CF8-B408-27FA-7E24-3288F2EA103C}"/>
                    </a:ext>
                  </a:extLst>
                </p:cNvPr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5079;p74">
                  <a:extLst>
                    <a:ext uri="{FF2B5EF4-FFF2-40B4-BE49-F238E27FC236}">
                      <a16:creationId xmlns:a16="http://schemas.microsoft.com/office/drawing/2014/main" id="{B121CF67-904E-8754-307C-69735B759630}"/>
                    </a:ext>
                  </a:extLst>
                </p:cNvPr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1" name="Google Shape;5080;p74">
                <a:extLst>
                  <a:ext uri="{FF2B5EF4-FFF2-40B4-BE49-F238E27FC236}">
                    <a16:creationId xmlns:a16="http://schemas.microsoft.com/office/drawing/2014/main" id="{5D39D7A5-5226-8709-F20A-BEB1A7BA371E}"/>
                  </a:ext>
                </a:extLst>
              </p:cNvPr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62" name="Google Shape;5081;p74">
                  <a:extLst>
                    <a:ext uri="{FF2B5EF4-FFF2-40B4-BE49-F238E27FC236}">
                      <a16:creationId xmlns:a16="http://schemas.microsoft.com/office/drawing/2014/main" id="{2BD8F4E1-5550-7BEF-C02A-9E5E34023E2F}"/>
                    </a:ext>
                  </a:extLst>
                </p:cNvPr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5082;p74">
                  <a:extLst>
                    <a:ext uri="{FF2B5EF4-FFF2-40B4-BE49-F238E27FC236}">
                      <a16:creationId xmlns:a16="http://schemas.microsoft.com/office/drawing/2014/main" id="{9DBC096C-2D60-03A5-F1C2-F9A96409379D}"/>
                    </a:ext>
                  </a:extLst>
                </p:cNvPr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" name="Google Shape;5083;p74">
                <a:extLst>
                  <a:ext uri="{FF2B5EF4-FFF2-40B4-BE49-F238E27FC236}">
                    <a16:creationId xmlns:a16="http://schemas.microsoft.com/office/drawing/2014/main" id="{AB5AF2AD-C81E-50DC-B649-AA57C58C12EC}"/>
                  </a:ext>
                </a:extLst>
              </p:cNvPr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60" name="Google Shape;5084;p74">
                  <a:extLst>
                    <a:ext uri="{FF2B5EF4-FFF2-40B4-BE49-F238E27FC236}">
                      <a16:creationId xmlns:a16="http://schemas.microsoft.com/office/drawing/2014/main" id="{ABDA6B9F-B2AB-8F80-8C61-A672977718FA}"/>
                    </a:ext>
                  </a:extLst>
                </p:cNvPr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5085;p74">
                  <a:extLst>
                    <a:ext uri="{FF2B5EF4-FFF2-40B4-BE49-F238E27FC236}">
                      <a16:creationId xmlns:a16="http://schemas.microsoft.com/office/drawing/2014/main" id="{82F5D1C7-A297-06D0-E6A2-22DE07B6609D}"/>
                    </a:ext>
                  </a:extLst>
                </p:cNvPr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" name="Google Shape;5086;p74">
                <a:extLst>
                  <a:ext uri="{FF2B5EF4-FFF2-40B4-BE49-F238E27FC236}">
                    <a16:creationId xmlns:a16="http://schemas.microsoft.com/office/drawing/2014/main" id="{4DFCC179-6440-DEBB-78EC-D9923B59BC46}"/>
                  </a:ext>
                </a:extLst>
              </p:cNvPr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58" name="Google Shape;5087;p74">
                  <a:extLst>
                    <a:ext uri="{FF2B5EF4-FFF2-40B4-BE49-F238E27FC236}">
                      <a16:creationId xmlns:a16="http://schemas.microsoft.com/office/drawing/2014/main" id="{E703AE66-EEE6-83E6-5B6D-7BFB92CD049B}"/>
                    </a:ext>
                  </a:extLst>
                </p:cNvPr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5088;p74">
                  <a:extLst>
                    <a:ext uri="{FF2B5EF4-FFF2-40B4-BE49-F238E27FC236}">
                      <a16:creationId xmlns:a16="http://schemas.microsoft.com/office/drawing/2014/main" id="{3010372C-5D28-CE84-EBBB-C42B90BE02AC}"/>
                    </a:ext>
                  </a:extLst>
                </p:cNvPr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4" name="Google Shape;5089;p74">
                <a:extLst>
                  <a:ext uri="{FF2B5EF4-FFF2-40B4-BE49-F238E27FC236}">
                    <a16:creationId xmlns:a16="http://schemas.microsoft.com/office/drawing/2014/main" id="{E40ADA92-2291-C85F-582B-F570FC575710}"/>
                  </a:ext>
                </a:extLst>
              </p:cNvPr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56" name="Google Shape;5090;p74">
                  <a:extLst>
                    <a:ext uri="{FF2B5EF4-FFF2-40B4-BE49-F238E27FC236}">
                      <a16:creationId xmlns:a16="http://schemas.microsoft.com/office/drawing/2014/main" id="{31920399-36F9-F4AA-8524-1B6260F58521}"/>
                    </a:ext>
                  </a:extLst>
                </p:cNvPr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5091;p74">
                  <a:extLst>
                    <a:ext uri="{FF2B5EF4-FFF2-40B4-BE49-F238E27FC236}">
                      <a16:creationId xmlns:a16="http://schemas.microsoft.com/office/drawing/2014/main" id="{EC94769D-BB26-C885-A75A-124890592747}"/>
                    </a:ext>
                  </a:extLst>
                </p:cNvPr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5" name="Google Shape;5092;p74">
                <a:extLst>
                  <a:ext uri="{FF2B5EF4-FFF2-40B4-BE49-F238E27FC236}">
                    <a16:creationId xmlns:a16="http://schemas.microsoft.com/office/drawing/2014/main" id="{D8653761-DDA6-9008-FE7B-1B626CE2C1B1}"/>
                  </a:ext>
                </a:extLst>
              </p:cNvPr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54" name="Google Shape;5093;p74">
                  <a:extLst>
                    <a:ext uri="{FF2B5EF4-FFF2-40B4-BE49-F238E27FC236}">
                      <a16:creationId xmlns:a16="http://schemas.microsoft.com/office/drawing/2014/main" id="{2607AAB3-C863-BD9E-18F8-A8472705B4BC}"/>
                    </a:ext>
                  </a:extLst>
                </p:cNvPr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5094;p74">
                  <a:extLst>
                    <a:ext uri="{FF2B5EF4-FFF2-40B4-BE49-F238E27FC236}">
                      <a16:creationId xmlns:a16="http://schemas.microsoft.com/office/drawing/2014/main" id="{CCE15A9D-339E-A77B-53EF-88BBDE25BABD}"/>
                    </a:ext>
                  </a:extLst>
                </p:cNvPr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6" name="Google Shape;5095;p74">
                <a:extLst>
                  <a:ext uri="{FF2B5EF4-FFF2-40B4-BE49-F238E27FC236}">
                    <a16:creationId xmlns:a16="http://schemas.microsoft.com/office/drawing/2014/main" id="{78280E7B-B6AD-01E7-A01C-3ED119732333}"/>
                  </a:ext>
                </a:extLst>
              </p:cNvPr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52" name="Google Shape;5096;p74">
                  <a:extLst>
                    <a:ext uri="{FF2B5EF4-FFF2-40B4-BE49-F238E27FC236}">
                      <a16:creationId xmlns:a16="http://schemas.microsoft.com/office/drawing/2014/main" id="{D9CF481B-132F-46FB-4860-11736C87B3CD}"/>
                    </a:ext>
                  </a:extLst>
                </p:cNvPr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5097;p74">
                  <a:extLst>
                    <a:ext uri="{FF2B5EF4-FFF2-40B4-BE49-F238E27FC236}">
                      <a16:creationId xmlns:a16="http://schemas.microsoft.com/office/drawing/2014/main" id="{F30E7430-5748-BED9-14B0-CD729D5852ED}"/>
                    </a:ext>
                  </a:extLst>
                </p:cNvPr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7" name="Google Shape;5098;p74">
                <a:extLst>
                  <a:ext uri="{FF2B5EF4-FFF2-40B4-BE49-F238E27FC236}">
                    <a16:creationId xmlns:a16="http://schemas.microsoft.com/office/drawing/2014/main" id="{B2985BB1-1DDC-799A-425D-B5577E205875}"/>
                  </a:ext>
                </a:extLst>
              </p:cNvPr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50" name="Google Shape;5099;p74">
                  <a:extLst>
                    <a:ext uri="{FF2B5EF4-FFF2-40B4-BE49-F238E27FC236}">
                      <a16:creationId xmlns:a16="http://schemas.microsoft.com/office/drawing/2014/main" id="{4D8979D3-22A8-A2FC-B93C-F9079D84B4B9}"/>
                    </a:ext>
                  </a:extLst>
                </p:cNvPr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5100;p74">
                  <a:extLst>
                    <a:ext uri="{FF2B5EF4-FFF2-40B4-BE49-F238E27FC236}">
                      <a16:creationId xmlns:a16="http://schemas.microsoft.com/office/drawing/2014/main" id="{5B719AD1-14CA-601B-03C4-C5ADECB2CE4F}"/>
                    </a:ext>
                  </a:extLst>
                </p:cNvPr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5101;p74">
                <a:extLst>
                  <a:ext uri="{FF2B5EF4-FFF2-40B4-BE49-F238E27FC236}">
                    <a16:creationId xmlns:a16="http://schemas.microsoft.com/office/drawing/2014/main" id="{1744782D-CE11-921E-D7C8-55DA36D7EF0B}"/>
                  </a:ext>
                </a:extLst>
              </p:cNvPr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48" name="Google Shape;5102;p74">
                  <a:extLst>
                    <a:ext uri="{FF2B5EF4-FFF2-40B4-BE49-F238E27FC236}">
                      <a16:creationId xmlns:a16="http://schemas.microsoft.com/office/drawing/2014/main" id="{EC87B63A-0E75-09A3-7CC4-5ABEEB29995B}"/>
                    </a:ext>
                  </a:extLst>
                </p:cNvPr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5103;p74">
                  <a:extLst>
                    <a:ext uri="{FF2B5EF4-FFF2-40B4-BE49-F238E27FC236}">
                      <a16:creationId xmlns:a16="http://schemas.microsoft.com/office/drawing/2014/main" id="{73B2577E-1EE2-58D1-E7DD-138E64B9116E}"/>
                    </a:ext>
                  </a:extLst>
                </p:cNvPr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5104;p74">
                <a:extLst>
                  <a:ext uri="{FF2B5EF4-FFF2-40B4-BE49-F238E27FC236}">
                    <a16:creationId xmlns:a16="http://schemas.microsoft.com/office/drawing/2014/main" id="{99FBBA46-4A3A-95D9-777E-06F8B449DED2}"/>
                  </a:ext>
                </a:extLst>
              </p:cNvPr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46" name="Google Shape;5105;p74">
                  <a:extLst>
                    <a:ext uri="{FF2B5EF4-FFF2-40B4-BE49-F238E27FC236}">
                      <a16:creationId xmlns:a16="http://schemas.microsoft.com/office/drawing/2014/main" id="{0D0E593D-A774-E363-737D-57B7AD4BA285}"/>
                    </a:ext>
                  </a:extLst>
                </p:cNvPr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5106;p74">
                  <a:extLst>
                    <a:ext uri="{FF2B5EF4-FFF2-40B4-BE49-F238E27FC236}">
                      <a16:creationId xmlns:a16="http://schemas.microsoft.com/office/drawing/2014/main" id="{EFCDE1FF-4D1F-4F03-837F-714795C5C5EB}"/>
                    </a:ext>
                  </a:extLst>
                </p:cNvPr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0" name="Google Shape;5107;p74">
                <a:extLst>
                  <a:ext uri="{FF2B5EF4-FFF2-40B4-BE49-F238E27FC236}">
                    <a16:creationId xmlns:a16="http://schemas.microsoft.com/office/drawing/2014/main" id="{EE1AE842-615C-8B8E-5D05-D8CE64097D46}"/>
                  </a:ext>
                </a:extLst>
              </p:cNvPr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44" name="Google Shape;5108;p74">
                  <a:extLst>
                    <a:ext uri="{FF2B5EF4-FFF2-40B4-BE49-F238E27FC236}">
                      <a16:creationId xmlns:a16="http://schemas.microsoft.com/office/drawing/2014/main" id="{8AD5B671-D058-BEEE-EF78-E1330D55F83E}"/>
                    </a:ext>
                  </a:extLst>
                </p:cNvPr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5109;p74">
                  <a:extLst>
                    <a:ext uri="{FF2B5EF4-FFF2-40B4-BE49-F238E27FC236}">
                      <a16:creationId xmlns:a16="http://schemas.microsoft.com/office/drawing/2014/main" id="{6283AF95-EBDB-2A78-C4AA-1AA08AC9ECB7}"/>
                    </a:ext>
                  </a:extLst>
                </p:cNvPr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" name="Google Shape;5110;p74">
                <a:extLst>
                  <a:ext uri="{FF2B5EF4-FFF2-40B4-BE49-F238E27FC236}">
                    <a16:creationId xmlns:a16="http://schemas.microsoft.com/office/drawing/2014/main" id="{A6F0194A-8D60-23A5-293C-DDF9AC837241}"/>
                  </a:ext>
                </a:extLst>
              </p:cNvPr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42" name="Google Shape;5111;p74">
                  <a:extLst>
                    <a:ext uri="{FF2B5EF4-FFF2-40B4-BE49-F238E27FC236}">
                      <a16:creationId xmlns:a16="http://schemas.microsoft.com/office/drawing/2014/main" id="{350FBCC9-B8B9-5ABF-9271-74FC3EFFADEA}"/>
                    </a:ext>
                  </a:extLst>
                </p:cNvPr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5112;p74">
                  <a:extLst>
                    <a:ext uri="{FF2B5EF4-FFF2-40B4-BE49-F238E27FC236}">
                      <a16:creationId xmlns:a16="http://schemas.microsoft.com/office/drawing/2014/main" id="{FD0B6467-C1F4-E8F4-40FF-D3F02804C819}"/>
                    </a:ext>
                  </a:extLst>
                </p:cNvPr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5113;p74">
                <a:extLst>
                  <a:ext uri="{FF2B5EF4-FFF2-40B4-BE49-F238E27FC236}">
                    <a16:creationId xmlns:a16="http://schemas.microsoft.com/office/drawing/2014/main" id="{0A565C67-6D9D-2D2B-8DC3-46ED55EC5547}"/>
                  </a:ext>
                </a:extLst>
              </p:cNvPr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40" name="Google Shape;5114;p74">
                  <a:extLst>
                    <a:ext uri="{FF2B5EF4-FFF2-40B4-BE49-F238E27FC236}">
                      <a16:creationId xmlns:a16="http://schemas.microsoft.com/office/drawing/2014/main" id="{25D7DC2F-4414-E212-C4C8-AE992795B543}"/>
                    </a:ext>
                  </a:extLst>
                </p:cNvPr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5115;p74">
                  <a:extLst>
                    <a:ext uri="{FF2B5EF4-FFF2-40B4-BE49-F238E27FC236}">
                      <a16:creationId xmlns:a16="http://schemas.microsoft.com/office/drawing/2014/main" id="{B905A5CB-7ED6-D477-D304-3176B799BE2C}"/>
                    </a:ext>
                  </a:extLst>
                </p:cNvPr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3" name="Google Shape;5116;p74">
                <a:extLst>
                  <a:ext uri="{FF2B5EF4-FFF2-40B4-BE49-F238E27FC236}">
                    <a16:creationId xmlns:a16="http://schemas.microsoft.com/office/drawing/2014/main" id="{04DCDA7C-4F7F-B560-A7C9-9BE5CC22D037}"/>
                  </a:ext>
                </a:extLst>
              </p:cNvPr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38" name="Google Shape;5117;p74">
                  <a:extLst>
                    <a:ext uri="{FF2B5EF4-FFF2-40B4-BE49-F238E27FC236}">
                      <a16:creationId xmlns:a16="http://schemas.microsoft.com/office/drawing/2014/main" id="{0FE47894-10AE-4F43-5C0B-6F741066877F}"/>
                    </a:ext>
                  </a:extLst>
                </p:cNvPr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5118;p74">
                  <a:extLst>
                    <a:ext uri="{FF2B5EF4-FFF2-40B4-BE49-F238E27FC236}">
                      <a16:creationId xmlns:a16="http://schemas.microsoft.com/office/drawing/2014/main" id="{DBE21BF6-4472-12D7-C6E1-4984F47B52E5}"/>
                    </a:ext>
                  </a:extLst>
                </p:cNvPr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4" name="Google Shape;5119;p74">
                <a:extLst>
                  <a:ext uri="{FF2B5EF4-FFF2-40B4-BE49-F238E27FC236}">
                    <a16:creationId xmlns:a16="http://schemas.microsoft.com/office/drawing/2014/main" id="{45E1A281-C40E-2737-BC31-0CE25697195B}"/>
                  </a:ext>
                </a:extLst>
              </p:cNvPr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36" name="Google Shape;5120;p74">
                  <a:extLst>
                    <a:ext uri="{FF2B5EF4-FFF2-40B4-BE49-F238E27FC236}">
                      <a16:creationId xmlns:a16="http://schemas.microsoft.com/office/drawing/2014/main" id="{915D94BA-A2AC-70D9-7E53-D2547602B3A7}"/>
                    </a:ext>
                  </a:extLst>
                </p:cNvPr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5121;p74">
                  <a:extLst>
                    <a:ext uri="{FF2B5EF4-FFF2-40B4-BE49-F238E27FC236}">
                      <a16:creationId xmlns:a16="http://schemas.microsoft.com/office/drawing/2014/main" id="{2C5BC1CA-9BEA-4C37-9A5E-DC00D9D23426}"/>
                    </a:ext>
                  </a:extLst>
                </p:cNvPr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5" name="Google Shape;5122;p74">
                <a:extLst>
                  <a:ext uri="{FF2B5EF4-FFF2-40B4-BE49-F238E27FC236}">
                    <a16:creationId xmlns:a16="http://schemas.microsoft.com/office/drawing/2014/main" id="{808EFCEA-127E-E285-E1B2-BB23724D0C40}"/>
                  </a:ext>
                </a:extLst>
              </p:cNvPr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5123;p74">
                <a:extLst>
                  <a:ext uri="{FF2B5EF4-FFF2-40B4-BE49-F238E27FC236}">
                    <a16:creationId xmlns:a16="http://schemas.microsoft.com/office/drawing/2014/main" id="{9E516A14-FB5C-5CE7-6AD0-839175161934}"/>
                  </a:ext>
                </a:extLst>
              </p:cNvPr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7" name="Google Shape;5124;p74">
                <a:extLst>
                  <a:ext uri="{FF2B5EF4-FFF2-40B4-BE49-F238E27FC236}">
                    <a16:creationId xmlns:a16="http://schemas.microsoft.com/office/drawing/2014/main" id="{BC0517B1-DE04-E5A6-DAAF-EE7FAA2D8F2E}"/>
                  </a:ext>
                </a:extLst>
              </p:cNvPr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34" name="Google Shape;5125;p74">
                  <a:extLst>
                    <a:ext uri="{FF2B5EF4-FFF2-40B4-BE49-F238E27FC236}">
                      <a16:creationId xmlns:a16="http://schemas.microsoft.com/office/drawing/2014/main" id="{68481C6B-C482-B946-E56C-1A0BE6A97E41}"/>
                    </a:ext>
                  </a:extLst>
                </p:cNvPr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5126;p74">
                  <a:extLst>
                    <a:ext uri="{FF2B5EF4-FFF2-40B4-BE49-F238E27FC236}">
                      <a16:creationId xmlns:a16="http://schemas.microsoft.com/office/drawing/2014/main" id="{B705EC36-AF91-ABA5-5B53-555F018A0441}"/>
                    </a:ext>
                  </a:extLst>
                </p:cNvPr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5127;p74">
                <a:extLst>
                  <a:ext uri="{FF2B5EF4-FFF2-40B4-BE49-F238E27FC236}">
                    <a16:creationId xmlns:a16="http://schemas.microsoft.com/office/drawing/2014/main" id="{FEA770DD-54E6-FB04-6E2D-56BBB20A2FCC}"/>
                  </a:ext>
                </a:extLst>
              </p:cNvPr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32" name="Google Shape;5128;p74">
                  <a:extLst>
                    <a:ext uri="{FF2B5EF4-FFF2-40B4-BE49-F238E27FC236}">
                      <a16:creationId xmlns:a16="http://schemas.microsoft.com/office/drawing/2014/main" id="{CC5B9211-4E51-8DED-8950-D2C7F25CC429}"/>
                    </a:ext>
                  </a:extLst>
                </p:cNvPr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5129;p74">
                  <a:extLst>
                    <a:ext uri="{FF2B5EF4-FFF2-40B4-BE49-F238E27FC236}">
                      <a16:creationId xmlns:a16="http://schemas.microsoft.com/office/drawing/2014/main" id="{0106620E-D629-B61D-49EB-71216607E546}"/>
                    </a:ext>
                  </a:extLst>
                </p:cNvPr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9" name="Google Shape;5130;p74">
                <a:extLst>
                  <a:ext uri="{FF2B5EF4-FFF2-40B4-BE49-F238E27FC236}">
                    <a16:creationId xmlns:a16="http://schemas.microsoft.com/office/drawing/2014/main" id="{4DC0B266-58CD-1B11-04B5-1975563BF857}"/>
                  </a:ext>
                </a:extLst>
              </p:cNvPr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30" name="Google Shape;5131;p74">
                  <a:extLst>
                    <a:ext uri="{FF2B5EF4-FFF2-40B4-BE49-F238E27FC236}">
                      <a16:creationId xmlns:a16="http://schemas.microsoft.com/office/drawing/2014/main" id="{C305E307-DDF2-9B69-91FB-FE66D657923F}"/>
                    </a:ext>
                  </a:extLst>
                </p:cNvPr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5132;p74">
                  <a:extLst>
                    <a:ext uri="{FF2B5EF4-FFF2-40B4-BE49-F238E27FC236}">
                      <a16:creationId xmlns:a16="http://schemas.microsoft.com/office/drawing/2014/main" id="{281010A3-A8EB-9377-A0C7-52FB9E239A0E}"/>
                    </a:ext>
                  </a:extLst>
                </p:cNvPr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" name="Google Shape;5133;p74">
              <a:extLst>
                <a:ext uri="{FF2B5EF4-FFF2-40B4-BE49-F238E27FC236}">
                  <a16:creationId xmlns:a16="http://schemas.microsoft.com/office/drawing/2014/main" id="{3E7AF8C3-B666-7BD0-6094-02024BD1D1D9}"/>
                </a:ext>
              </a:extLst>
            </p:cNvPr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23" name="Google Shape;5134;p74">
                <a:extLst>
                  <a:ext uri="{FF2B5EF4-FFF2-40B4-BE49-F238E27FC236}">
                    <a16:creationId xmlns:a16="http://schemas.microsoft.com/office/drawing/2014/main" id="{22167AE8-C732-335D-4BE3-31E9001F2966}"/>
                  </a:ext>
                </a:extLst>
              </p:cNvPr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161" name="Google Shape;5135;p74">
                  <a:extLst>
                    <a:ext uri="{FF2B5EF4-FFF2-40B4-BE49-F238E27FC236}">
                      <a16:creationId xmlns:a16="http://schemas.microsoft.com/office/drawing/2014/main" id="{0FC51D23-85C5-5956-80BC-C7561AD358EE}"/>
                    </a:ext>
                  </a:extLst>
                </p:cNvPr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5136;p74">
                  <a:extLst>
                    <a:ext uri="{FF2B5EF4-FFF2-40B4-BE49-F238E27FC236}">
                      <a16:creationId xmlns:a16="http://schemas.microsoft.com/office/drawing/2014/main" id="{2D2520BC-E8AA-6F97-52B2-0C5515ADCA75}"/>
                    </a:ext>
                  </a:extLst>
                </p:cNvPr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5137;p74">
                  <a:extLst>
                    <a:ext uri="{FF2B5EF4-FFF2-40B4-BE49-F238E27FC236}">
                      <a16:creationId xmlns:a16="http://schemas.microsoft.com/office/drawing/2014/main" id="{AC58BF9E-E958-6DA2-53EB-7E731BFD0891}"/>
                    </a:ext>
                  </a:extLst>
                </p:cNvPr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5138;p74">
                  <a:extLst>
                    <a:ext uri="{FF2B5EF4-FFF2-40B4-BE49-F238E27FC236}">
                      <a16:creationId xmlns:a16="http://schemas.microsoft.com/office/drawing/2014/main" id="{5426102D-583E-BCFF-FBF2-A2E93884B89A}"/>
                    </a:ext>
                  </a:extLst>
                </p:cNvPr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5139;p74">
                  <a:extLst>
                    <a:ext uri="{FF2B5EF4-FFF2-40B4-BE49-F238E27FC236}">
                      <a16:creationId xmlns:a16="http://schemas.microsoft.com/office/drawing/2014/main" id="{B1F88E2E-9E0C-BD99-81BC-E1BF509C5AFB}"/>
                    </a:ext>
                  </a:extLst>
                </p:cNvPr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5140;p74">
                  <a:extLst>
                    <a:ext uri="{FF2B5EF4-FFF2-40B4-BE49-F238E27FC236}">
                      <a16:creationId xmlns:a16="http://schemas.microsoft.com/office/drawing/2014/main" id="{C9B0017C-CD75-715E-59BC-CF0C6A0ABAB0}"/>
                    </a:ext>
                  </a:extLst>
                </p:cNvPr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5141;p74">
                  <a:extLst>
                    <a:ext uri="{FF2B5EF4-FFF2-40B4-BE49-F238E27FC236}">
                      <a16:creationId xmlns:a16="http://schemas.microsoft.com/office/drawing/2014/main" id="{09212052-3CAF-CA87-9E7A-C2AC6E7485C3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5142;p74">
                  <a:extLst>
                    <a:ext uri="{FF2B5EF4-FFF2-40B4-BE49-F238E27FC236}">
                      <a16:creationId xmlns:a16="http://schemas.microsoft.com/office/drawing/2014/main" id="{BCCEC48C-6B82-00CF-82CB-DA10631F430D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5143;p74">
                  <a:extLst>
                    <a:ext uri="{FF2B5EF4-FFF2-40B4-BE49-F238E27FC236}">
                      <a16:creationId xmlns:a16="http://schemas.microsoft.com/office/drawing/2014/main" id="{96B4F097-610E-8E71-4608-A59CF5E0560C}"/>
                    </a:ext>
                  </a:extLst>
                </p:cNvPr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5144;p74">
                  <a:extLst>
                    <a:ext uri="{FF2B5EF4-FFF2-40B4-BE49-F238E27FC236}">
                      <a16:creationId xmlns:a16="http://schemas.microsoft.com/office/drawing/2014/main" id="{A45817BF-0EDA-54DF-94FA-69A004AD24DC}"/>
                    </a:ext>
                  </a:extLst>
                </p:cNvPr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5145;p74">
                  <a:extLst>
                    <a:ext uri="{FF2B5EF4-FFF2-40B4-BE49-F238E27FC236}">
                      <a16:creationId xmlns:a16="http://schemas.microsoft.com/office/drawing/2014/main" id="{F91328D2-B283-63F1-4C25-D74EDD490481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5146;p74">
                  <a:extLst>
                    <a:ext uri="{FF2B5EF4-FFF2-40B4-BE49-F238E27FC236}">
                      <a16:creationId xmlns:a16="http://schemas.microsoft.com/office/drawing/2014/main" id="{26EC7D19-41BD-1A4D-8F05-4B4A35EF25B7}"/>
                    </a:ext>
                  </a:extLst>
                </p:cNvPr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5147;p74">
                  <a:extLst>
                    <a:ext uri="{FF2B5EF4-FFF2-40B4-BE49-F238E27FC236}">
                      <a16:creationId xmlns:a16="http://schemas.microsoft.com/office/drawing/2014/main" id="{9CC7E273-AF8B-E8C0-248E-78771E318514}"/>
                    </a:ext>
                  </a:extLst>
                </p:cNvPr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5148;p74">
                  <a:extLst>
                    <a:ext uri="{FF2B5EF4-FFF2-40B4-BE49-F238E27FC236}">
                      <a16:creationId xmlns:a16="http://schemas.microsoft.com/office/drawing/2014/main" id="{9419A18C-8394-0A28-76BD-FC05D73E9878}"/>
                    </a:ext>
                  </a:extLst>
                </p:cNvPr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5149;p74">
                  <a:extLst>
                    <a:ext uri="{FF2B5EF4-FFF2-40B4-BE49-F238E27FC236}">
                      <a16:creationId xmlns:a16="http://schemas.microsoft.com/office/drawing/2014/main" id="{99328C52-103A-496A-C8F5-639B8298B8F6}"/>
                    </a:ext>
                  </a:extLst>
                </p:cNvPr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5150;p74">
                  <a:extLst>
                    <a:ext uri="{FF2B5EF4-FFF2-40B4-BE49-F238E27FC236}">
                      <a16:creationId xmlns:a16="http://schemas.microsoft.com/office/drawing/2014/main" id="{6E496F6C-CE32-0857-C7A2-9E777388DA07}"/>
                    </a:ext>
                  </a:extLst>
                </p:cNvPr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5151;p74">
                  <a:extLst>
                    <a:ext uri="{FF2B5EF4-FFF2-40B4-BE49-F238E27FC236}">
                      <a16:creationId xmlns:a16="http://schemas.microsoft.com/office/drawing/2014/main" id="{C1AED2C4-23B1-BA02-232D-1BD810453CF7}"/>
                    </a:ext>
                  </a:extLst>
                </p:cNvPr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5152;p74">
                  <a:extLst>
                    <a:ext uri="{FF2B5EF4-FFF2-40B4-BE49-F238E27FC236}">
                      <a16:creationId xmlns:a16="http://schemas.microsoft.com/office/drawing/2014/main" id="{815105C8-10BD-F1B7-CC7A-87054E9BDE89}"/>
                    </a:ext>
                  </a:extLst>
                </p:cNvPr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5153;p74">
                  <a:extLst>
                    <a:ext uri="{FF2B5EF4-FFF2-40B4-BE49-F238E27FC236}">
                      <a16:creationId xmlns:a16="http://schemas.microsoft.com/office/drawing/2014/main" id="{81F25A1F-2C23-5234-9328-5DB47FAC9685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5154;p74">
                  <a:extLst>
                    <a:ext uri="{FF2B5EF4-FFF2-40B4-BE49-F238E27FC236}">
                      <a16:creationId xmlns:a16="http://schemas.microsoft.com/office/drawing/2014/main" id="{D0C7C22D-EAF8-14EE-8CC8-53FBFF7EF57E}"/>
                    </a:ext>
                  </a:extLst>
                </p:cNvPr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5155;p74">
                  <a:extLst>
                    <a:ext uri="{FF2B5EF4-FFF2-40B4-BE49-F238E27FC236}">
                      <a16:creationId xmlns:a16="http://schemas.microsoft.com/office/drawing/2014/main" id="{80F38AA8-EEE0-7417-CF49-676EE581A2EE}"/>
                    </a:ext>
                  </a:extLst>
                </p:cNvPr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5156;p74">
                  <a:extLst>
                    <a:ext uri="{FF2B5EF4-FFF2-40B4-BE49-F238E27FC236}">
                      <a16:creationId xmlns:a16="http://schemas.microsoft.com/office/drawing/2014/main" id="{4D6CDA95-B64F-BE6A-097E-5754A1CDA580}"/>
                    </a:ext>
                  </a:extLst>
                </p:cNvPr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5157;p74">
                  <a:extLst>
                    <a:ext uri="{FF2B5EF4-FFF2-40B4-BE49-F238E27FC236}">
                      <a16:creationId xmlns:a16="http://schemas.microsoft.com/office/drawing/2014/main" id="{4B4999E7-6436-0161-6DDC-335C9F88175B}"/>
                    </a:ext>
                  </a:extLst>
                </p:cNvPr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5158;p74">
                  <a:extLst>
                    <a:ext uri="{FF2B5EF4-FFF2-40B4-BE49-F238E27FC236}">
                      <a16:creationId xmlns:a16="http://schemas.microsoft.com/office/drawing/2014/main" id="{01964E3D-6AE0-0248-51C4-3DC0D20D1993}"/>
                    </a:ext>
                  </a:extLst>
                </p:cNvPr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5159;p74">
                  <a:extLst>
                    <a:ext uri="{FF2B5EF4-FFF2-40B4-BE49-F238E27FC236}">
                      <a16:creationId xmlns:a16="http://schemas.microsoft.com/office/drawing/2014/main" id="{C0505E29-74B9-DA90-1BF7-3132F9D38F3F}"/>
                    </a:ext>
                  </a:extLst>
                </p:cNvPr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5160;p74">
                  <a:extLst>
                    <a:ext uri="{FF2B5EF4-FFF2-40B4-BE49-F238E27FC236}">
                      <a16:creationId xmlns:a16="http://schemas.microsoft.com/office/drawing/2014/main" id="{8FDB49DF-CCE8-E6A7-F10D-328D01F1852B}"/>
                    </a:ext>
                  </a:extLst>
                </p:cNvPr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5161;p74">
                  <a:extLst>
                    <a:ext uri="{FF2B5EF4-FFF2-40B4-BE49-F238E27FC236}">
                      <a16:creationId xmlns:a16="http://schemas.microsoft.com/office/drawing/2014/main" id="{CBAE5B6E-2DFF-A745-C243-6C270E8124AF}"/>
                    </a:ext>
                  </a:extLst>
                </p:cNvPr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5162;p74">
                  <a:extLst>
                    <a:ext uri="{FF2B5EF4-FFF2-40B4-BE49-F238E27FC236}">
                      <a16:creationId xmlns:a16="http://schemas.microsoft.com/office/drawing/2014/main" id="{4B648928-8024-7770-19FD-C450D6B000B8}"/>
                    </a:ext>
                  </a:extLst>
                </p:cNvPr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5163;p74">
                  <a:extLst>
                    <a:ext uri="{FF2B5EF4-FFF2-40B4-BE49-F238E27FC236}">
                      <a16:creationId xmlns:a16="http://schemas.microsoft.com/office/drawing/2014/main" id="{43FEB505-BE7B-A2E9-5717-C460D72E8721}"/>
                    </a:ext>
                  </a:extLst>
                </p:cNvPr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5164;p74">
                  <a:extLst>
                    <a:ext uri="{FF2B5EF4-FFF2-40B4-BE49-F238E27FC236}">
                      <a16:creationId xmlns:a16="http://schemas.microsoft.com/office/drawing/2014/main" id="{690E8DD6-7A6A-5C6E-C461-4D66191BFFF3}"/>
                    </a:ext>
                  </a:extLst>
                </p:cNvPr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5165;p74">
                  <a:extLst>
                    <a:ext uri="{FF2B5EF4-FFF2-40B4-BE49-F238E27FC236}">
                      <a16:creationId xmlns:a16="http://schemas.microsoft.com/office/drawing/2014/main" id="{0696E131-7CEF-3B0C-B095-B245CF5F5860}"/>
                    </a:ext>
                  </a:extLst>
                </p:cNvPr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5166;p74">
                  <a:extLst>
                    <a:ext uri="{FF2B5EF4-FFF2-40B4-BE49-F238E27FC236}">
                      <a16:creationId xmlns:a16="http://schemas.microsoft.com/office/drawing/2014/main" id="{612C25B0-4EB0-E483-B22A-8C83EA83396F}"/>
                    </a:ext>
                  </a:extLst>
                </p:cNvPr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5167;p74">
                  <a:extLst>
                    <a:ext uri="{FF2B5EF4-FFF2-40B4-BE49-F238E27FC236}">
                      <a16:creationId xmlns:a16="http://schemas.microsoft.com/office/drawing/2014/main" id="{14E67331-1862-4A5C-7A81-02655DAAF951}"/>
                    </a:ext>
                  </a:extLst>
                </p:cNvPr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5168;p74">
                  <a:extLst>
                    <a:ext uri="{FF2B5EF4-FFF2-40B4-BE49-F238E27FC236}">
                      <a16:creationId xmlns:a16="http://schemas.microsoft.com/office/drawing/2014/main" id="{CD7C0D4C-E2D1-0E19-02AB-A952DC428D00}"/>
                    </a:ext>
                  </a:extLst>
                </p:cNvPr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5169;p74">
                  <a:extLst>
                    <a:ext uri="{FF2B5EF4-FFF2-40B4-BE49-F238E27FC236}">
                      <a16:creationId xmlns:a16="http://schemas.microsoft.com/office/drawing/2014/main" id="{F4CD4FB4-89EB-47FE-F73B-D5E32057CE69}"/>
                    </a:ext>
                  </a:extLst>
                </p:cNvPr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5170;p74">
                  <a:extLst>
                    <a:ext uri="{FF2B5EF4-FFF2-40B4-BE49-F238E27FC236}">
                      <a16:creationId xmlns:a16="http://schemas.microsoft.com/office/drawing/2014/main" id="{132B06B8-D408-1D4B-6CF6-4BE65F49CA9A}"/>
                    </a:ext>
                  </a:extLst>
                </p:cNvPr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5171;p74">
                  <a:extLst>
                    <a:ext uri="{FF2B5EF4-FFF2-40B4-BE49-F238E27FC236}">
                      <a16:creationId xmlns:a16="http://schemas.microsoft.com/office/drawing/2014/main" id="{7F3E3065-B514-F65F-DFDF-8B4F83FCA0FC}"/>
                    </a:ext>
                  </a:extLst>
                </p:cNvPr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5172;p74">
                  <a:extLst>
                    <a:ext uri="{FF2B5EF4-FFF2-40B4-BE49-F238E27FC236}">
                      <a16:creationId xmlns:a16="http://schemas.microsoft.com/office/drawing/2014/main" id="{E6199698-DB0D-4CE9-9632-15DFDAECFE6F}"/>
                    </a:ext>
                  </a:extLst>
                </p:cNvPr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5173;p74">
                  <a:extLst>
                    <a:ext uri="{FF2B5EF4-FFF2-40B4-BE49-F238E27FC236}">
                      <a16:creationId xmlns:a16="http://schemas.microsoft.com/office/drawing/2014/main" id="{4F4C0131-CF70-6CAD-4FF9-6C757010AA1F}"/>
                    </a:ext>
                  </a:extLst>
                </p:cNvPr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5174;p74">
                  <a:extLst>
                    <a:ext uri="{FF2B5EF4-FFF2-40B4-BE49-F238E27FC236}">
                      <a16:creationId xmlns:a16="http://schemas.microsoft.com/office/drawing/2014/main" id="{F35CC997-0ED2-AEBF-47B3-8C79572DB7EA}"/>
                    </a:ext>
                  </a:extLst>
                </p:cNvPr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5175;p74">
                  <a:extLst>
                    <a:ext uri="{FF2B5EF4-FFF2-40B4-BE49-F238E27FC236}">
                      <a16:creationId xmlns:a16="http://schemas.microsoft.com/office/drawing/2014/main" id="{BD24BA9F-7CEB-FA3E-A136-2BA172BDABB4}"/>
                    </a:ext>
                  </a:extLst>
                </p:cNvPr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5176;p74">
                  <a:extLst>
                    <a:ext uri="{FF2B5EF4-FFF2-40B4-BE49-F238E27FC236}">
                      <a16:creationId xmlns:a16="http://schemas.microsoft.com/office/drawing/2014/main" id="{ED4EC6A5-4676-DC55-E296-AF0E89F614EE}"/>
                    </a:ext>
                  </a:extLst>
                </p:cNvPr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5177;p74">
                  <a:extLst>
                    <a:ext uri="{FF2B5EF4-FFF2-40B4-BE49-F238E27FC236}">
                      <a16:creationId xmlns:a16="http://schemas.microsoft.com/office/drawing/2014/main" id="{4ADDAF4A-589D-9419-328E-6B3CCA1D3D87}"/>
                    </a:ext>
                  </a:extLst>
                </p:cNvPr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5178;p74">
                  <a:extLst>
                    <a:ext uri="{FF2B5EF4-FFF2-40B4-BE49-F238E27FC236}">
                      <a16:creationId xmlns:a16="http://schemas.microsoft.com/office/drawing/2014/main" id="{388D5AD2-A949-4207-94EA-A9607140C8A3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5179;p74">
                  <a:extLst>
                    <a:ext uri="{FF2B5EF4-FFF2-40B4-BE49-F238E27FC236}">
                      <a16:creationId xmlns:a16="http://schemas.microsoft.com/office/drawing/2014/main" id="{330CC13E-B682-37E3-ADDB-30604BDD9958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5180;p74">
                  <a:extLst>
                    <a:ext uri="{FF2B5EF4-FFF2-40B4-BE49-F238E27FC236}">
                      <a16:creationId xmlns:a16="http://schemas.microsoft.com/office/drawing/2014/main" id="{9FFB196C-AC3B-5243-C2E6-528388E11A6B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5181;p74">
                  <a:extLst>
                    <a:ext uri="{FF2B5EF4-FFF2-40B4-BE49-F238E27FC236}">
                      <a16:creationId xmlns:a16="http://schemas.microsoft.com/office/drawing/2014/main" id="{4473E89E-B921-87BE-5CC5-96337C4AE718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5182;p74">
                  <a:extLst>
                    <a:ext uri="{FF2B5EF4-FFF2-40B4-BE49-F238E27FC236}">
                      <a16:creationId xmlns:a16="http://schemas.microsoft.com/office/drawing/2014/main" id="{665D86E4-B002-91FB-0229-576C3C1B1DB7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5183;p74">
                  <a:extLst>
                    <a:ext uri="{FF2B5EF4-FFF2-40B4-BE49-F238E27FC236}">
                      <a16:creationId xmlns:a16="http://schemas.microsoft.com/office/drawing/2014/main" id="{E5D72974-0D26-D7B0-9718-C98CBB2C819A}"/>
                    </a:ext>
                  </a:extLst>
                </p:cNvPr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5184;p74">
                  <a:extLst>
                    <a:ext uri="{FF2B5EF4-FFF2-40B4-BE49-F238E27FC236}">
                      <a16:creationId xmlns:a16="http://schemas.microsoft.com/office/drawing/2014/main" id="{6699C399-45D6-6A8B-9CFC-D67CFF32E90F}"/>
                    </a:ext>
                  </a:extLst>
                </p:cNvPr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5185;p74">
                  <a:extLst>
                    <a:ext uri="{FF2B5EF4-FFF2-40B4-BE49-F238E27FC236}">
                      <a16:creationId xmlns:a16="http://schemas.microsoft.com/office/drawing/2014/main" id="{A13CD4F6-A779-341C-CA7E-66151A63B7E1}"/>
                    </a:ext>
                  </a:extLst>
                </p:cNvPr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5186;p74">
                  <a:extLst>
                    <a:ext uri="{FF2B5EF4-FFF2-40B4-BE49-F238E27FC236}">
                      <a16:creationId xmlns:a16="http://schemas.microsoft.com/office/drawing/2014/main" id="{E8204803-B059-60A9-1B76-4372DE452807}"/>
                    </a:ext>
                  </a:extLst>
                </p:cNvPr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5187;p74">
                  <a:extLst>
                    <a:ext uri="{FF2B5EF4-FFF2-40B4-BE49-F238E27FC236}">
                      <a16:creationId xmlns:a16="http://schemas.microsoft.com/office/drawing/2014/main" id="{BFE0FD2F-6E01-560A-22CE-898AD309D1CA}"/>
                    </a:ext>
                  </a:extLst>
                </p:cNvPr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5188;p74">
                  <a:extLst>
                    <a:ext uri="{FF2B5EF4-FFF2-40B4-BE49-F238E27FC236}">
                      <a16:creationId xmlns:a16="http://schemas.microsoft.com/office/drawing/2014/main" id="{889B1ABF-CB82-6AB8-F3DD-861028C340FE}"/>
                    </a:ext>
                  </a:extLst>
                </p:cNvPr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5189;p74">
                  <a:extLst>
                    <a:ext uri="{FF2B5EF4-FFF2-40B4-BE49-F238E27FC236}">
                      <a16:creationId xmlns:a16="http://schemas.microsoft.com/office/drawing/2014/main" id="{9AA4C4CC-4248-0AAA-94FF-3EF15D2B8876}"/>
                    </a:ext>
                  </a:extLst>
                </p:cNvPr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5190;p74">
                  <a:extLst>
                    <a:ext uri="{FF2B5EF4-FFF2-40B4-BE49-F238E27FC236}">
                      <a16:creationId xmlns:a16="http://schemas.microsoft.com/office/drawing/2014/main" id="{C6556603-75E7-2CCF-F305-F7C8179E3F59}"/>
                    </a:ext>
                  </a:extLst>
                </p:cNvPr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0070C0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" name="Google Shape;5191;p74">
                <a:extLst>
                  <a:ext uri="{FF2B5EF4-FFF2-40B4-BE49-F238E27FC236}">
                    <a16:creationId xmlns:a16="http://schemas.microsoft.com/office/drawing/2014/main" id="{2A3DF108-B3F9-A668-BEA6-76C43A18CB35}"/>
                  </a:ext>
                </a:extLst>
              </p:cNvPr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159" name="Google Shape;5192;p74">
                  <a:extLst>
                    <a:ext uri="{FF2B5EF4-FFF2-40B4-BE49-F238E27FC236}">
                      <a16:creationId xmlns:a16="http://schemas.microsoft.com/office/drawing/2014/main" id="{2B0B5D85-8381-1228-0537-5DECA4A47A61}"/>
                    </a:ext>
                  </a:extLst>
                </p:cNvPr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5193;p74">
                  <a:extLst>
                    <a:ext uri="{FF2B5EF4-FFF2-40B4-BE49-F238E27FC236}">
                      <a16:creationId xmlns:a16="http://schemas.microsoft.com/office/drawing/2014/main" id="{6D5624ED-4F69-1A02-1E7B-3BFAD38F020B}"/>
                    </a:ext>
                  </a:extLst>
                </p:cNvPr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" name="Google Shape;5194;p74">
                <a:extLst>
                  <a:ext uri="{FF2B5EF4-FFF2-40B4-BE49-F238E27FC236}">
                    <a16:creationId xmlns:a16="http://schemas.microsoft.com/office/drawing/2014/main" id="{A60344A9-3413-2113-DCD2-EA474BA0CCE3}"/>
                  </a:ext>
                </a:extLst>
              </p:cNvPr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157" name="Google Shape;5195;p74">
                  <a:extLst>
                    <a:ext uri="{FF2B5EF4-FFF2-40B4-BE49-F238E27FC236}">
                      <a16:creationId xmlns:a16="http://schemas.microsoft.com/office/drawing/2014/main" id="{B2AB8D64-8D93-D76A-1F93-986ED253E889}"/>
                    </a:ext>
                  </a:extLst>
                </p:cNvPr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5196;p74">
                  <a:extLst>
                    <a:ext uri="{FF2B5EF4-FFF2-40B4-BE49-F238E27FC236}">
                      <a16:creationId xmlns:a16="http://schemas.microsoft.com/office/drawing/2014/main" id="{F92A18B0-A810-5AF4-4466-E95BE7E8E459}"/>
                    </a:ext>
                  </a:extLst>
                </p:cNvPr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5197;p74">
                <a:extLst>
                  <a:ext uri="{FF2B5EF4-FFF2-40B4-BE49-F238E27FC236}">
                    <a16:creationId xmlns:a16="http://schemas.microsoft.com/office/drawing/2014/main" id="{FA3F37BE-1F7E-E56F-2986-10AECFE140E4}"/>
                  </a:ext>
                </a:extLst>
              </p:cNvPr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155" name="Google Shape;5198;p74">
                  <a:extLst>
                    <a:ext uri="{FF2B5EF4-FFF2-40B4-BE49-F238E27FC236}">
                      <a16:creationId xmlns:a16="http://schemas.microsoft.com/office/drawing/2014/main" id="{F1241FB7-74AE-13F7-C193-B7CC05D15913}"/>
                    </a:ext>
                  </a:extLst>
                </p:cNvPr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5199;p74">
                  <a:extLst>
                    <a:ext uri="{FF2B5EF4-FFF2-40B4-BE49-F238E27FC236}">
                      <a16:creationId xmlns:a16="http://schemas.microsoft.com/office/drawing/2014/main" id="{33704D13-21BD-61C2-CA2A-B47FD40642B6}"/>
                    </a:ext>
                  </a:extLst>
                </p:cNvPr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5200;p74">
                <a:extLst>
                  <a:ext uri="{FF2B5EF4-FFF2-40B4-BE49-F238E27FC236}">
                    <a16:creationId xmlns:a16="http://schemas.microsoft.com/office/drawing/2014/main" id="{47D2246E-884A-A3ED-8D9C-517799D577A3}"/>
                  </a:ext>
                </a:extLst>
              </p:cNvPr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153" name="Google Shape;5201;p74">
                  <a:extLst>
                    <a:ext uri="{FF2B5EF4-FFF2-40B4-BE49-F238E27FC236}">
                      <a16:creationId xmlns:a16="http://schemas.microsoft.com/office/drawing/2014/main" id="{2FD86E66-9127-C12E-B1CC-8EA5523E5CF0}"/>
                    </a:ext>
                  </a:extLst>
                </p:cNvPr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5202;p74">
                  <a:extLst>
                    <a:ext uri="{FF2B5EF4-FFF2-40B4-BE49-F238E27FC236}">
                      <a16:creationId xmlns:a16="http://schemas.microsoft.com/office/drawing/2014/main" id="{15E98214-0DBB-BEFF-6B91-7B7337300241}"/>
                    </a:ext>
                  </a:extLst>
                </p:cNvPr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" name="Google Shape;5203;p74">
                <a:extLst>
                  <a:ext uri="{FF2B5EF4-FFF2-40B4-BE49-F238E27FC236}">
                    <a16:creationId xmlns:a16="http://schemas.microsoft.com/office/drawing/2014/main" id="{77E8BB41-AD7E-A7B1-6814-342C07182922}"/>
                  </a:ext>
                </a:extLst>
              </p:cNvPr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151" name="Google Shape;5204;p74">
                  <a:extLst>
                    <a:ext uri="{FF2B5EF4-FFF2-40B4-BE49-F238E27FC236}">
                      <a16:creationId xmlns:a16="http://schemas.microsoft.com/office/drawing/2014/main" id="{79AD51DF-5972-9AFD-23C3-21E073FCA562}"/>
                    </a:ext>
                  </a:extLst>
                </p:cNvPr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5205;p74">
                  <a:extLst>
                    <a:ext uri="{FF2B5EF4-FFF2-40B4-BE49-F238E27FC236}">
                      <a16:creationId xmlns:a16="http://schemas.microsoft.com/office/drawing/2014/main" id="{C518296D-65AB-087F-48B0-F36ABC26818B}"/>
                    </a:ext>
                  </a:extLst>
                </p:cNvPr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" name="Google Shape;5206;p74">
                <a:extLst>
                  <a:ext uri="{FF2B5EF4-FFF2-40B4-BE49-F238E27FC236}">
                    <a16:creationId xmlns:a16="http://schemas.microsoft.com/office/drawing/2014/main" id="{61FC9534-A52E-25DF-D914-EA034A539769}"/>
                  </a:ext>
                </a:extLst>
              </p:cNvPr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149" name="Google Shape;5207;p74">
                  <a:extLst>
                    <a:ext uri="{FF2B5EF4-FFF2-40B4-BE49-F238E27FC236}">
                      <a16:creationId xmlns:a16="http://schemas.microsoft.com/office/drawing/2014/main" id="{69757517-74FB-858B-D36A-9CE5FFBCC182}"/>
                    </a:ext>
                  </a:extLst>
                </p:cNvPr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5208;p74">
                  <a:extLst>
                    <a:ext uri="{FF2B5EF4-FFF2-40B4-BE49-F238E27FC236}">
                      <a16:creationId xmlns:a16="http://schemas.microsoft.com/office/drawing/2014/main" id="{1F71E33E-F262-9609-9F32-E8E2FA023B9D}"/>
                    </a:ext>
                  </a:extLst>
                </p:cNvPr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" name="Google Shape;5209;p74">
                <a:extLst>
                  <a:ext uri="{FF2B5EF4-FFF2-40B4-BE49-F238E27FC236}">
                    <a16:creationId xmlns:a16="http://schemas.microsoft.com/office/drawing/2014/main" id="{2D432212-9CA0-E777-DD69-59071B1E9C15}"/>
                  </a:ext>
                </a:extLst>
              </p:cNvPr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147" name="Google Shape;5210;p74">
                  <a:extLst>
                    <a:ext uri="{FF2B5EF4-FFF2-40B4-BE49-F238E27FC236}">
                      <a16:creationId xmlns:a16="http://schemas.microsoft.com/office/drawing/2014/main" id="{2DC18249-6E2C-AE31-9FCF-25A0B727A2D8}"/>
                    </a:ext>
                  </a:extLst>
                </p:cNvPr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5211;p74">
                  <a:extLst>
                    <a:ext uri="{FF2B5EF4-FFF2-40B4-BE49-F238E27FC236}">
                      <a16:creationId xmlns:a16="http://schemas.microsoft.com/office/drawing/2014/main" id="{CA418DC5-1F1E-DB5C-7CAB-0D39B24B2960}"/>
                    </a:ext>
                  </a:extLst>
                </p:cNvPr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" name="Google Shape;5212;p74">
                <a:extLst>
                  <a:ext uri="{FF2B5EF4-FFF2-40B4-BE49-F238E27FC236}">
                    <a16:creationId xmlns:a16="http://schemas.microsoft.com/office/drawing/2014/main" id="{226B2D96-4191-D82C-9231-5AE97E72BD3D}"/>
                  </a:ext>
                </a:extLst>
              </p:cNvPr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145" name="Google Shape;5213;p74">
                  <a:extLst>
                    <a:ext uri="{FF2B5EF4-FFF2-40B4-BE49-F238E27FC236}">
                      <a16:creationId xmlns:a16="http://schemas.microsoft.com/office/drawing/2014/main" id="{A04FAB91-3997-63FD-E8BE-DE7A89A3707C}"/>
                    </a:ext>
                  </a:extLst>
                </p:cNvPr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5214;p74">
                  <a:extLst>
                    <a:ext uri="{FF2B5EF4-FFF2-40B4-BE49-F238E27FC236}">
                      <a16:creationId xmlns:a16="http://schemas.microsoft.com/office/drawing/2014/main" id="{E90E2D0B-3BCC-6D98-791D-4347B5240C8E}"/>
                    </a:ext>
                  </a:extLst>
                </p:cNvPr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5215;p74">
                <a:extLst>
                  <a:ext uri="{FF2B5EF4-FFF2-40B4-BE49-F238E27FC236}">
                    <a16:creationId xmlns:a16="http://schemas.microsoft.com/office/drawing/2014/main" id="{D7429A5D-C71F-1AED-154D-99BF0A243DFE}"/>
                  </a:ext>
                </a:extLst>
              </p:cNvPr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143" name="Google Shape;5216;p74">
                  <a:extLst>
                    <a:ext uri="{FF2B5EF4-FFF2-40B4-BE49-F238E27FC236}">
                      <a16:creationId xmlns:a16="http://schemas.microsoft.com/office/drawing/2014/main" id="{42EE134D-BFE6-1A79-D403-9CC7992F4F72}"/>
                    </a:ext>
                  </a:extLst>
                </p:cNvPr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5217;p74">
                  <a:extLst>
                    <a:ext uri="{FF2B5EF4-FFF2-40B4-BE49-F238E27FC236}">
                      <a16:creationId xmlns:a16="http://schemas.microsoft.com/office/drawing/2014/main" id="{E72B8AF1-964B-68D4-1430-82D9929E7452}"/>
                    </a:ext>
                  </a:extLst>
                </p:cNvPr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" name="Google Shape;5218;p74">
                <a:extLst>
                  <a:ext uri="{FF2B5EF4-FFF2-40B4-BE49-F238E27FC236}">
                    <a16:creationId xmlns:a16="http://schemas.microsoft.com/office/drawing/2014/main" id="{467A032C-4D1A-79B4-C5D2-3443B4C7AA9D}"/>
                  </a:ext>
                </a:extLst>
              </p:cNvPr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141" name="Google Shape;5219;p74">
                  <a:extLst>
                    <a:ext uri="{FF2B5EF4-FFF2-40B4-BE49-F238E27FC236}">
                      <a16:creationId xmlns:a16="http://schemas.microsoft.com/office/drawing/2014/main" id="{3232CED3-C9F8-6BA6-4B87-8DC2A5573B23}"/>
                    </a:ext>
                  </a:extLst>
                </p:cNvPr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5220;p74">
                  <a:extLst>
                    <a:ext uri="{FF2B5EF4-FFF2-40B4-BE49-F238E27FC236}">
                      <a16:creationId xmlns:a16="http://schemas.microsoft.com/office/drawing/2014/main" id="{F572A42F-3F73-937F-E673-F735E78319EB}"/>
                    </a:ext>
                  </a:extLst>
                </p:cNvPr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5221;p74">
                <a:extLst>
                  <a:ext uri="{FF2B5EF4-FFF2-40B4-BE49-F238E27FC236}">
                    <a16:creationId xmlns:a16="http://schemas.microsoft.com/office/drawing/2014/main" id="{41914682-1A94-0D4E-D9B9-375C64208D48}"/>
                  </a:ext>
                </a:extLst>
              </p:cNvPr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139" name="Google Shape;5222;p74">
                  <a:extLst>
                    <a:ext uri="{FF2B5EF4-FFF2-40B4-BE49-F238E27FC236}">
                      <a16:creationId xmlns:a16="http://schemas.microsoft.com/office/drawing/2014/main" id="{FBC8D0DA-3CDE-21D3-96F0-3948F5F10B33}"/>
                    </a:ext>
                  </a:extLst>
                </p:cNvPr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5223;p74">
                  <a:extLst>
                    <a:ext uri="{FF2B5EF4-FFF2-40B4-BE49-F238E27FC236}">
                      <a16:creationId xmlns:a16="http://schemas.microsoft.com/office/drawing/2014/main" id="{556BC0AF-0D83-BE97-6D81-3FC1D0CBCD04}"/>
                    </a:ext>
                  </a:extLst>
                </p:cNvPr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" name="Google Shape;5224;p74">
                <a:extLst>
                  <a:ext uri="{FF2B5EF4-FFF2-40B4-BE49-F238E27FC236}">
                    <a16:creationId xmlns:a16="http://schemas.microsoft.com/office/drawing/2014/main" id="{872FB99E-63F6-8BC6-B3DA-B1B710904351}"/>
                  </a:ext>
                </a:extLst>
              </p:cNvPr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225;p74">
                <a:extLst>
                  <a:ext uri="{FF2B5EF4-FFF2-40B4-BE49-F238E27FC236}">
                    <a16:creationId xmlns:a16="http://schemas.microsoft.com/office/drawing/2014/main" id="{A373FC95-5F6E-0470-5442-30A7B55F98AE}"/>
                  </a:ext>
                </a:extLst>
              </p:cNvPr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" name="Google Shape;5226;p74">
                <a:extLst>
                  <a:ext uri="{FF2B5EF4-FFF2-40B4-BE49-F238E27FC236}">
                    <a16:creationId xmlns:a16="http://schemas.microsoft.com/office/drawing/2014/main" id="{01C718D6-0331-B1F2-168F-0C6081B8C7BF}"/>
                  </a:ext>
                </a:extLst>
              </p:cNvPr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137" name="Google Shape;5227;p74">
                  <a:extLst>
                    <a:ext uri="{FF2B5EF4-FFF2-40B4-BE49-F238E27FC236}">
                      <a16:creationId xmlns:a16="http://schemas.microsoft.com/office/drawing/2014/main" id="{7674F1E1-A1A4-3A91-D2A9-29B23EBF7DDD}"/>
                    </a:ext>
                  </a:extLst>
                </p:cNvPr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5228;p74">
                  <a:extLst>
                    <a:ext uri="{FF2B5EF4-FFF2-40B4-BE49-F238E27FC236}">
                      <a16:creationId xmlns:a16="http://schemas.microsoft.com/office/drawing/2014/main" id="{8E70DF1D-8E33-BAB5-62A1-B50653C0DF07}"/>
                    </a:ext>
                  </a:extLst>
                </p:cNvPr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" name="Google Shape;5229;p74">
                <a:extLst>
                  <a:ext uri="{FF2B5EF4-FFF2-40B4-BE49-F238E27FC236}">
                    <a16:creationId xmlns:a16="http://schemas.microsoft.com/office/drawing/2014/main" id="{4754FF23-66CF-35E2-EBB2-3AC440BD36DD}"/>
                  </a:ext>
                </a:extLst>
              </p:cNvPr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135" name="Google Shape;5230;p74">
                  <a:extLst>
                    <a:ext uri="{FF2B5EF4-FFF2-40B4-BE49-F238E27FC236}">
                      <a16:creationId xmlns:a16="http://schemas.microsoft.com/office/drawing/2014/main" id="{D5B648E4-B38F-B1B4-C461-627A66B04524}"/>
                    </a:ext>
                  </a:extLst>
                </p:cNvPr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5231;p74">
                  <a:extLst>
                    <a:ext uri="{FF2B5EF4-FFF2-40B4-BE49-F238E27FC236}">
                      <a16:creationId xmlns:a16="http://schemas.microsoft.com/office/drawing/2014/main" id="{737EC465-4C9C-2944-27DF-BA1E517654CB}"/>
                    </a:ext>
                  </a:extLst>
                </p:cNvPr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" name="Google Shape;5232;p74">
                <a:extLst>
                  <a:ext uri="{FF2B5EF4-FFF2-40B4-BE49-F238E27FC236}">
                    <a16:creationId xmlns:a16="http://schemas.microsoft.com/office/drawing/2014/main" id="{57AF7082-8380-D268-40B3-71795F307735}"/>
                  </a:ext>
                </a:extLst>
              </p:cNvPr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133" name="Google Shape;5233;p74">
                  <a:extLst>
                    <a:ext uri="{FF2B5EF4-FFF2-40B4-BE49-F238E27FC236}">
                      <a16:creationId xmlns:a16="http://schemas.microsoft.com/office/drawing/2014/main" id="{96736C40-E538-FBD7-7B71-E5BCCB9AF62C}"/>
                    </a:ext>
                  </a:extLst>
                </p:cNvPr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5234;p74">
                  <a:extLst>
                    <a:ext uri="{FF2B5EF4-FFF2-40B4-BE49-F238E27FC236}">
                      <a16:creationId xmlns:a16="http://schemas.microsoft.com/office/drawing/2014/main" id="{66E933F0-8734-D694-70D1-3DD3C0504394}"/>
                    </a:ext>
                  </a:extLst>
                </p:cNvPr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5235;p74">
                <a:extLst>
                  <a:ext uri="{FF2B5EF4-FFF2-40B4-BE49-F238E27FC236}">
                    <a16:creationId xmlns:a16="http://schemas.microsoft.com/office/drawing/2014/main" id="{F8AC009C-63AD-DBE1-C949-13891273BB87}"/>
                  </a:ext>
                </a:extLst>
              </p:cNvPr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131" name="Google Shape;5236;p74">
                  <a:extLst>
                    <a:ext uri="{FF2B5EF4-FFF2-40B4-BE49-F238E27FC236}">
                      <a16:creationId xmlns:a16="http://schemas.microsoft.com/office/drawing/2014/main" id="{D49C6752-F32E-EB29-F6AE-5A3AF8D64B7A}"/>
                    </a:ext>
                  </a:extLst>
                </p:cNvPr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5237;p74">
                  <a:extLst>
                    <a:ext uri="{FF2B5EF4-FFF2-40B4-BE49-F238E27FC236}">
                      <a16:creationId xmlns:a16="http://schemas.microsoft.com/office/drawing/2014/main" id="{D5F2F2C2-C7B5-F4CE-E288-9E1EFE12CB12}"/>
                    </a:ext>
                  </a:extLst>
                </p:cNvPr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5238;p74">
                <a:extLst>
                  <a:ext uri="{FF2B5EF4-FFF2-40B4-BE49-F238E27FC236}">
                    <a16:creationId xmlns:a16="http://schemas.microsoft.com/office/drawing/2014/main" id="{CA450FF8-1C28-80EE-9499-F47B23BE69B8}"/>
                  </a:ext>
                </a:extLst>
              </p:cNvPr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129" name="Google Shape;5239;p74">
                  <a:extLst>
                    <a:ext uri="{FF2B5EF4-FFF2-40B4-BE49-F238E27FC236}">
                      <a16:creationId xmlns:a16="http://schemas.microsoft.com/office/drawing/2014/main" id="{90526D57-8CE9-249F-E9C5-F478B562870B}"/>
                    </a:ext>
                  </a:extLst>
                </p:cNvPr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5240;p74">
                  <a:extLst>
                    <a:ext uri="{FF2B5EF4-FFF2-40B4-BE49-F238E27FC236}">
                      <a16:creationId xmlns:a16="http://schemas.microsoft.com/office/drawing/2014/main" id="{4A5A5631-1D7C-AD01-95BB-78429A5DF229}"/>
                    </a:ext>
                  </a:extLst>
                </p:cNvPr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5241;p74">
                <a:extLst>
                  <a:ext uri="{FF2B5EF4-FFF2-40B4-BE49-F238E27FC236}">
                    <a16:creationId xmlns:a16="http://schemas.microsoft.com/office/drawing/2014/main" id="{4E471B49-799C-B594-93AA-1F0515792442}"/>
                  </a:ext>
                </a:extLst>
              </p:cNvPr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127" name="Google Shape;5242;p74">
                  <a:extLst>
                    <a:ext uri="{FF2B5EF4-FFF2-40B4-BE49-F238E27FC236}">
                      <a16:creationId xmlns:a16="http://schemas.microsoft.com/office/drawing/2014/main" id="{3ECC0545-62FE-9E85-ADBB-80638A923A5E}"/>
                    </a:ext>
                  </a:extLst>
                </p:cNvPr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5243;p74">
                  <a:extLst>
                    <a:ext uri="{FF2B5EF4-FFF2-40B4-BE49-F238E27FC236}">
                      <a16:creationId xmlns:a16="http://schemas.microsoft.com/office/drawing/2014/main" id="{3053E7A9-2407-A322-2D22-AEFBF7FD40DB}"/>
                    </a:ext>
                  </a:extLst>
                </p:cNvPr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" name="Google Shape;5244;p74">
                <a:extLst>
                  <a:ext uri="{FF2B5EF4-FFF2-40B4-BE49-F238E27FC236}">
                    <a16:creationId xmlns:a16="http://schemas.microsoft.com/office/drawing/2014/main" id="{3269337E-6AC4-066F-9E9D-4A7D37848C14}"/>
                  </a:ext>
                </a:extLst>
              </p:cNvPr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125" name="Google Shape;5245;p74">
                  <a:extLst>
                    <a:ext uri="{FF2B5EF4-FFF2-40B4-BE49-F238E27FC236}">
                      <a16:creationId xmlns:a16="http://schemas.microsoft.com/office/drawing/2014/main" id="{9A0A940E-B1CE-E850-D66B-ACAB7FC995F0}"/>
                    </a:ext>
                  </a:extLst>
                </p:cNvPr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5246;p74">
                  <a:extLst>
                    <a:ext uri="{FF2B5EF4-FFF2-40B4-BE49-F238E27FC236}">
                      <a16:creationId xmlns:a16="http://schemas.microsoft.com/office/drawing/2014/main" id="{1E09C28B-61C3-9F90-A418-63E77B9FAB2B}"/>
                    </a:ext>
                  </a:extLst>
                </p:cNvPr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" name="Google Shape;5247;p74">
                <a:extLst>
                  <a:ext uri="{FF2B5EF4-FFF2-40B4-BE49-F238E27FC236}">
                    <a16:creationId xmlns:a16="http://schemas.microsoft.com/office/drawing/2014/main" id="{18691657-8E06-F626-1D0C-DCA107BBD53D}"/>
                  </a:ext>
                </a:extLst>
              </p:cNvPr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123" name="Google Shape;5248;p74">
                  <a:extLst>
                    <a:ext uri="{FF2B5EF4-FFF2-40B4-BE49-F238E27FC236}">
                      <a16:creationId xmlns:a16="http://schemas.microsoft.com/office/drawing/2014/main" id="{B13F9B1A-1A51-B378-8160-D0E2DCB3396B}"/>
                    </a:ext>
                  </a:extLst>
                </p:cNvPr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5249;p74">
                  <a:extLst>
                    <a:ext uri="{FF2B5EF4-FFF2-40B4-BE49-F238E27FC236}">
                      <a16:creationId xmlns:a16="http://schemas.microsoft.com/office/drawing/2014/main" id="{C0E0AEB9-70D0-552B-67D0-DAFAD3147C93}"/>
                    </a:ext>
                  </a:extLst>
                </p:cNvPr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" name="Google Shape;5250;p74">
                <a:extLst>
                  <a:ext uri="{FF2B5EF4-FFF2-40B4-BE49-F238E27FC236}">
                    <a16:creationId xmlns:a16="http://schemas.microsoft.com/office/drawing/2014/main" id="{A09BD216-AFBE-C924-BEDB-644C592A9B30}"/>
                  </a:ext>
                </a:extLst>
              </p:cNvPr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121" name="Google Shape;5251;p74">
                  <a:extLst>
                    <a:ext uri="{FF2B5EF4-FFF2-40B4-BE49-F238E27FC236}">
                      <a16:creationId xmlns:a16="http://schemas.microsoft.com/office/drawing/2014/main" id="{C4A74974-599B-B6F8-950D-5A7CF1B6C54E}"/>
                    </a:ext>
                  </a:extLst>
                </p:cNvPr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5252;p74">
                  <a:extLst>
                    <a:ext uri="{FF2B5EF4-FFF2-40B4-BE49-F238E27FC236}">
                      <a16:creationId xmlns:a16="http://schemas.microsoft.com/office/drawing/2014/main" id="{DA940771-3CED-462A-7207-FF9B16A3E02D}"/>
                    </a:ext>
                  </a:extLst>
                </p:cNvPr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" name="Google Shape;5253;p74">
                <a:extLst>
                  <a:ext uri="{FF2B5EF4-FFF2-40B4-BE49-F238E27FC236}">
                    <a16:creationId xmlns:a16="http://schemas.microsoft.com/office/drawing/2014/main" id="{A3EDA184-984C-AE90-DAF9-0F7211572D3F}"/>
                  </a:ext>
                </a:extLst>
              </p:cNvPr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119" name="Google Shape;5254;p74">
                  <a:extLst>
                    <a:ext uri="{FF2B5EF4-FFF2-40B4-BE49-F238E27FC236}">
                      <a16:creationId xmlns:a16="http://schemas.microsoft.com/office/drawing/2014/main" id="{B5E567AF-0183-F6AB-D422-5BBEEAAE04FB}"/>
                    </a:ext>
                  </a:extLst>
                </p:cNvPr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5255;p74">
                  <a:extLst>
                    <a:ext uri="{FF2B5EF4-FFF2-40B4-BE49-F238E27FC236}">
                      <a16:creationId xmlns:a16="http://schemas.microsoft.com/office/drawing/2014/main" id="{537B16D3-C9BB-D8A3-9A78-9175B600A2A6}"/>
                    </a:ext>
                  </a:extLst>
                </p:cNvPr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" name="Google Shape;5256;p74">
                <a:extLst>
                  <a:ext uri="{FF2B5EF4-FFF2-40B4-BE49-F238E27FC236}">
                    <a16:creationId xmlns:a16="http://schemas.microsoft.com/office/drawing/2014/main" id="{99792648-1D51-BD8D-282D-6FCA36F85CB1}"/>
                  </a:ext>
                </a:extLst>
              </p:cNvPr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117" name="Google Shape;5257;p74">
                  <a:extLst>
                    <a:ext uri="{FF2B5EF4-FFF2-40B4-BE49-F238E27FC236}">
                      <a16:creationId xmlns:a16="http://schemas.microsoft.com/office/drawing/2014/main" id="{B5A7DD00-634F-85F5-E354-D4717E32A57A}"/>
                    </a:ext>
                  </a:extLst>
                </p:cNvPr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5258;p74">
                  <a:extLst>
                    <a:ext uri="{FF2B5EF4-FFF2-40B4-BE49-F238E27FC236}">
                      <a16:creationId xmlns:a16="http://schemas.microsoft.com/office/drawing/2014/main" id="{75661395-582D-A71A-E088-768711BC91B7}"/>
                    </a:ext>
                  </a:extLst>
                </p:cNvPr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5259;p74">
                <a:extLst>
                  <a:ext uri="{FF2B5EF4-FFF2-40B4-BE49-F238E27FC236}">
                    <a16:creationId xmlns:a16="http://schemas.microsoft.com/office/drawing/2014/main" id="{62CC7EA7-77F2-2A5A-A217-D85408D65A04}"/>
                  </a:ext>
                </a:extLst>
              </p:cNvPr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115" name="Google Shape;5260;p74">
                  <a:extLst>
                    <a:ext uri="{FF2B5EF4-FFF2-40B4-BE49-F238E27FC236}">
                      <a16:creationId xmlns:a16="http://schemas.microsoft.com/office/drawing/2014/main" id="{DF3569FC-93D8-CB36-AE4A-A9FDCAF3B853}"/>
                    </a:ext>
                  </a:extLst>
                </p:cNvPr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5261;p74">
                  <a:extLst>
                    <a:ext uri="{FF2B5EF4-FFF2-40B4-BE49-F238E27FC236}">
                      <a16:creationId xmlns:a16="http://schemas.microsoft.com/office/drawing/2014/main" id="{041FB622-1399-22ED-A351-4667CC96B06F}"/>
                    </a:ext>
                  </a:extLst>
                </p:cNvPr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" name="Google Shape;5262;p74">
                <a:extLst>
                  <a:ext uri="{FF2B5EF4-FFF2-40B4-BE49-F238E27FC236}">
                    <a16:creationId xmlns:a16="http://schemas.microsoft.com/office/drawing/2014/main" id="{BBF1540D-DFC9-154C-3984-3020C7DD271A}"/>
                  </a:ext>
                </a:extLst>
              </p:cNvPr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113" name="Google Shape;5263;p74">
                  <a:extLst>
                    <a:ext uri="{FF2B5EF4-FFF2-40B4-BE49-F238E27FC236}">
                      <a16:creationId xmlns:a16="http://schemas.microsoft.com/office/drawing/2014/main" id="{4109BCAE-3481-95FC-4250-B03CC0BB42A7}"/>
                    </a:ext>
                  </a:extLst>
                </p:cNvPr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5264;p74">
                  <a:extLst>
                    <a:ext uri="{FF2B5EF4-FFF2-40B4-BE49-F238E27FC236}">
                      <a16:creationId xmlns:a16="http://schemas.microsoft.com/office/drawing/2014/main" id="{DC3A7077-3C88-F35A-8788-63E98CE505B4}"/>
                    </a:ext>
                  </a:extLst>
                </p:cNvPr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5265;p74">
                <a:extLst>
                  <a:ext uri="{FF2B5EF4-FFF2-40B4-BE49-F238E27FC236}">
                    <a16:creationId xmlns:a16="http://schemas.microsoft.com/office/drawing/2014/main" id="{2BB99309-3542-A346-8CEB-96A849C12E34}"/>
                  </a:ext>
                </a:extLst>
              </p:cNvPr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111" name="Google Shape;5266;p74">
                  <a:extLst>
                    <a:ext uri="{FF2B5EF4-FFF2-40B4-BE49-F238E27FC236}">
                      <a16:creationId xmlns:a16="http://schemas.microsoft.com/office/drawing/2014/main" id="{05FE64D9-E2CF-B47C-2950-A6207C22B26F}"/>
                    </a:ext>
                  </a:extLst>
                </p:cNvPr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5267;p74">
                  <a:extLst>
                    <a:ext uri="{FF2B5EF4-FFF2-40B4-BE49-F238E27FC236}">
                      <a16:creationId xmlns:a16="http://schemas.microsoft.com/office/drawing/2014/main" id="{EC27DE04-A6D5-D73B-2E0A-6D997FE9C388}"/>
                    </a:ext>
                  </a:extLst>
                </p:cNvPr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5268;p74">
                <a:extLst>
                  <a:ext uri="{FF2B5EF4-FFF2-40B4-BE49-F238E27FC236}">
                    <a16:creationId xmlns:a16="http://schemas.microsoft.com/office/drawing/2014/main" id="{AC63329A-25A7-62AD-F984-B4E2C2EE6EE1}"/>
                  </a:ext>
                </a:extLst>
              </p:cNvPr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109" name="Google Shape;5269;p74">
                  <a:extLst>
                    <a:ext uri="{FF2B5EF4-FFF2-40B4-BE49-F238E27FC236}">
                      <a16:creationId xmlns:a16="http://schemas.microsoft.com/office/drawing/2014/main" id="{17EB4166-36D7-7F44-A55D-F0E887536B2F}"/>
                    </a:ext>
                  </a:extLst>
                </p:cNvPr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270;p74">
                  <a:extLst>
                    <a:ext uri="{FF2B5EF4-FFF2-40B4-BE49-F238E27FC236}">
                      <a16:creationId xmlns:a16="http://schemas.microsoft.com/office/drawing/2014/main" id="{2989A511-99A0-93C1-141E-C5D4DC592733}"/>
                    </a:ext>
                  </a:extLst>
                </p:cNvPr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" name="Google Shape;5271;p74">
                <a:extLst>
                  <a:ext uri="{FF2B5EF4-FFF2-40B4-BE49-F238E27FC236}">
                    <a16:creationId xmlns:a16="http://schemas.microsoft.com/office/drawing/2014/main" id="{44029C6D-A820-EE88-DA79-AEE95838B2A5}"/>
                  </a:ext>
                </a:extLst>
              </p:cNvPr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107" name="Google Shape;5272;p74">
                  <a:extLst>
                    <a:ext uri="{FF2B5EF4-FFF2-40B4-BE49-F238E27FC236}">
                      <a16:creationId xmlns:a16="http://schemas.microsoft.com/office/drawing/2014/main" id="{CC4E65D9-A61F-A830-0469-A3B26BCFAAB6}"/>
                    </a:ext>
                  </a:extLst>
                </p:cNvPr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273;p74">
                  <a:extLst>
                    <a:ext uri="{FF2B5EF4-FFF2-40B4-BE49-F238E27FC236}">
                      <a16:creationId xmlns:a16="http://schemas.microsoft.com/office/drawing/2014/main" id="{8AB6B089-2C21-C495-081A-640715BA3109}"/>
                    </a:ext>
                  </a:extLst>
                </p:cNvPr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" name="Google Shape;5274;p74">
                <a:extLst>
                  <a:ext uri="{FF2B5EF4-FFF2-40B4-BE49-F238E27FC236}">
                    <a16:creationId xmlns:a16="http://schemas.microsoft.com/office/drawing/2014/main" id="{F27CCA9D-B724-C5F9-19ED-00C4A2B4ECEB}"/>
                  </a:ext>
                </a:extLst>
              </p:cNvPr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105" name="Google Shape;5275;p74">
                  <a:extLst>
                    <a:ext uri="{FF2B5EF4-FFF2-40B4-BE49-F238E27FC236}">
                      <a16:creationId xmlns:a16="http://schemas.microsoft.com/office/drawing/2014/main" id="{E476508F-FB3A-4DD8-0EEC-3BBCC0376087}"/>
                    </a:ext>
                  </a:extLst>
                </p:cNvPr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276;p74">
                  <a:extLst>
                    <a:ext uri="{FF2B5EF4-FFF2-40B4-BE49-F238E27FC236}">
                      <a16:creationId xmlns:a16="http://schemas.microsoft.com/office/drawing/2014/main" id="{32503621-95FB-8E0F-2B4D-4BB83162DDEA}"/>
                    </a:ext>
                  </a:extLst>
                </p:cNvPr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" name="Google Shape;5277;p74">
                <a:extLst>
                  <a:ext uri="{FF2B5EF4-FFF2-40B4-BE49-F238E27FC236}">
                    <a16:creationId xmlns:a16="http://schemas.microsoft.com/office/drawing/2014/main" id="{A4769B22-D564-103D-368A-7EDDCAA4DEF4}"/>
                  </a:ext>
                </a:extLst>
              </p:cNvPr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103" name="Google Shape;5278;p74">
                  <a:extLst>
                    <a:ext uri="{FF2B5EF4-FFF2-40B4-BE49-F238E27FC236}">
                      <a16:creationId xmlns:a16="http://schemas.microsoft.com/office/drawing/2014/main" id="{354DE325-601E-DA70-140A-5DBC271466DE}"/>
                    </a:ext>
                  </a:extLst>
                </p:cNvPr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279;p74">
                  <a:extLst>
                    <a:ext uri="{FF2B5EF4-FFF2-40B4-BE49-F238E27FC236}">
                      <a16:creationId xmlns:a16="http://schemas.microsoft.com/office/drawing/2014/main" id="{70EEF9E9-6994-5820-C1A1-6A3DA7973BDC}"/>
                    </a:ext>
                  </a:extLst>
                </p:cNvPr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" name="Google Shape;5280;p74">
                <a:extLst>
                  <a:ext uri="{FF2B5EF4-FFF2-40B4-BE49-F238E27FC236}">
                    <a16:creationId xmlns:a16="http://schemas.microsoft.com/office/drawing/2014/main" id="{3C692690-8AA9-9381-ADD9-625FA9A52EB9}"/>
                  </a:ext>
                </a:extLst>
              </p:cNvPr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101" name="Google Shape;5281;p74">
                  <a:extLst>
                    <a:ext uri="{FF2B5EF4-FFF2-40B4-BE49-F238E27FC236}">
                      <a16:creationId xmlns:a16="http://schemas.microsoft.com/office/drawing/2014/main" id="{DC7DBDF1-B04E-7012-726B-A0F6793EA21F}"/>
                    </a:ext>
                  </a:extLst>
                </p:cNvPr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282;p74">
                  <a:extLst>
                    <a:ext uri="{FF2B5EF4-FFF2-40B4-BE49-F238E27FC236}">
                      <a16:creationId xmlns:a16="http://schemas.microsoft.com/office/drawing/2014/main" id="{BCCD3A7A-FB77-35E2-C71D-DFC9E3FE5B56}"/>
                    </a:ext>
                  </a:extLst>
                </p:cNvPr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5283;p74">
                <a:extLst>
                  <a:ext uri="{FF2B5EF4-FFF2-40B4-BE49-F238E27FC236}">
                    <a16:creationId xmlns:a16="http://schemas.microsoft.com/office/drawing/2014/main" id="{83B70402-3BDA-4E2E-73A8-D4586032DA3C}"/>
                  </a:ext>
                </a:extLst>
              </p:cNvPr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99" name="Google Shape;5284;p74">
                  <a:extLst>
                    <a:ext uri="{FF2B5EF4-FFF2-40B4-BE49-F238E27FC236}">
                      <a16:creationId xmlns:a16="http://schemas.microsoft.com/office/drawing/2014/main" id="{0E4A9922-9877-FF84-6E85-21D8C7C5193E}"/>
                    </a:ext>
                  </a:extLst>
                </p:cNvPr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285;p74">
                  <a:extLst>
                    <a:ext uri="{FF2B5EF4-FFF2-40B4-BE49-F238E27FC236}">
                      <a16:creationId xmlns:a16="http://schemas.microsoft.com/office/drawing/2014/main" id="{7105C1B1-D2F0-7FD7-DBA7-E6AD842DB6B6}"/>
                    </a:ext>
                  </a:extLst>
                </p:cNvPr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" name="Google Shape;5286;p74">
                <a:extLst>
                  <a:ext uri="{FF2B5EF4-FFF2-40B4-BE49-F238E27FC236}">
                    <a16:creationId xmlns:a16="http://schemas.microsoft.com/office/drawing/2014/main" id="{BD919620-0AB1-A1BA-27EE-01EED0F207F5}"/>
                  </a:ext>
                </a:extLst>
              </p:cNvPr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97" name="Google Shape;5287;p74">
                  <a:extLst>
                    <a:ext uri="{FF2B5EF4-FFF2-40B4-BE49-F238E27FC236}">
                      <a16:creationId xmlns:a16="http://schemas.microsoft.com/office/drawing/2014/main" id="{90978F14-0FDB-FBAE-3BB4-38A51B861196}"/>
                    </a:ext>
                  </a:extLst>
                </p:cNvPr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288;p74">
                  <a:extLst>
                    <a:ext uri="{FF2B5EF4-FFF2-40B4-BE49-F238E27FC236}">
                      <a16:creationId xmlns:a16="http://schemas.microsoft.com/office/drawing/2014/main" id="{B7515E0B-0590-E3B9-1C28-FD47DF9484A7}"/>
                    </a:ext>
                  </a:extLst>
                </p:cNvPr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5289;p74">
                <a:extLst>
                  <a:ext uri="{FF2B5EF4-FFF2-40B4-BE49-F238E27FC236}">
                    <a16:creationId xmlns:a16="http://schemas.microsoft.com/office/drawing/2014/main" id="{CD274440-3647-9D0A-6B1D-DFAE7B29495D}"/>
                  </a:ext>
                </a:extLst>
              </p:cNvPr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95" name="Google Shape;5290;p74">
                  <a:extLst>
                    <a:ext uri="{FF2B5EF4-FFF2-40B4-BE49-F238E27FC236}">
                      <a16:creationId xmlns:a16="http://schemas.microsoft.com/office/drawing/2014/main" id="{3EC15843-2EF0-E648-84CC-88ABD6E491D7}"/>
                    </a:ext>
                  </a:extLst>
                </p:cNvPr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291;p74">
                  <a:extLst>
                    <a:ext uri="{FF2B5EF4-FFF2-40B4-BE49-F238E27FC236}">
                      <a16:creationId xmlns:a16="http://schemas.microsoft.com/office/drawing/2014/main" id="{44449E97-F922-8FE6-4FC5-F751CC259340}"/>
                    </a:ext>
                  </a:extLst>
                </p:cNvPr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oogle Shape;5292;p74">
                <a:extLst>
                  <a:ext uri="{FF2B5EF4-FFF2-40B4-BE49-F238E27FC236}">
                    <a16:creationId xmlns:a16="http://schemas.microsoft.com/office/drawing/2014/main" id="{8D6636D4-DA93-90FD-24A5-A4B7FFF0B7B2}"/>
                  </a:ext>
                </a:extLst>
              </p:cNvPr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93" name="Google Shape;5293;p74">
                  <a:extLst>
                    <a:ext uri="{FF2B5EF4-FFF2-40B4-BE49-F238E27FC236}">
                      <a16:creationId xmlns:a16="http://schemas.microsoft.com/office/drawing/2014/main" id="{FB7E35A0-6B40-3D1A-4CFB-D29D32CE04B7}"/>
                    </a:ext>
                  </a:extLst>
                </p:cNvPr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294;p74">
                  <a:extLst>
                    <a:ext uri="{FF2B5EF4-FFF2-40B4-BE49-F238E27FC236}">
                      <a16:creationId xmlns:a16="http://schemas.microsoft.com/office/drawing/2014/main" id="{985CCE62-D640-4DE8-ACC2-218356F40B48}"/>
                    </a:ext>
                  </a:extLst>
                </p:cNvPr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5295;p74">
                <a:extLst>
                  <a:ext uri="{FF2B5EF4-FFF2-40B4-BE49-F238E27FC236}">
                    <a16:creationId xmlns:a16="http://schemas.microsoft.com/office/drawing/2014/main" id="{61032FB0-4FBB-AF8A-4690-7B54045B7A69}"/>
                  </a:ext>
                </a:extLst>
              </p:cNvPr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91" name="Google Shape;5296;p74">
                  <a:extLst>
                    <a:ext uri="{FF2B5EF4-FFF2-40B4-BE49-F238E27FC236}">
                      <a16:creationId xmlns:a16="http://schemas.microsoft.com/office/drawing/2014/main" id="{E0E086D8-A6C8-19BE-55E6-67AF0C49A9BB}"/>
                    </a:ext>
                  </a:extLst>
                </p:cNvPr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297;p74">
                  <a:extLst>
                    <a:ext uri="{FF2B5EF4-FFF2-40B4-BE49-F238E27FC236}">
                      <a16:creationId xmlns:a16="http://schemas.microsoft.com/office/drawing/2014/main" id="{2CFBE074-5AF9-58CE-4654-5CF9088803D2}"/>
                    </a:ext>
                  </a:extLst>
                </p:cNvPr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5298;p74">
                <a:extLst>
                  <a:ext uri="{FF2B5EF4-FFF2-40B4-BE49-F238E27FC236}">
                    <a16:creationId xmlns:a16="http://schemas.microsoft.com/office/drawing/2014/main" id="{CE201338-88D1-274F-5E83-B06AECF74D70}"/>
                  </a:ext>
                </a:extLst>
              </p:cNvPr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89" name="Google Shape;5299;p74">
                  <a:extLst>
                    <a:ext uri="{FF2B5EF4-FFF2-40B4-BE49-F238E27FC236}">
                      <a16:creationId xmlns:a16="http://schemas.microsoft.com/office/drawing/2014/main" id="{433E1678-FB1F-AF12-7432-E3AC937970DE}"/>
                    </a:ext>
                  </a:extLst>
                </p:cNvPr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300;p74">
                  <a:extLst>
                    <a:ext uri="{FF2B5EF4-FFF2-40B4-BE49-F238E27FC236}">
                      <a16:creationId xmlns:a16="http://schemas.microsoft.com/office/drawing/2014/main" id="{43186675-E752-F975-9346-AAAF8A551208}"/>
                    </a:ext>
                  </a:extLst>
                </p:cNvPr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" name="Google Shape;5301;p74">
                <a:extLst>
                  <a:ext uri="{FF2B5EF4-FFF2-40B4-BE49-F238E27FC236}">
                    <a16:creationId xmlns:a16="http://schemas.microsoft.com/office/drawing/2014/main" id="{DF51F1FD-D0A8-B871-DFD6-FD446E9EA80F}"/>
                  </a:ext>
                </a:extLst>
              </p:cNvPr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87" name="Google Shape;5302;p74">
                  <a:extLst>
                    <a:ext uri="{FF2B5EF4-FFF2-40B4-BE49-F238E27FC236}">
                      <a16:creationId xmlns:a16="http://schemas.microsoft.com/office/drawing/2014/main" id="{771A355D-B9DA-1CA1-5668-256251E9B884}"/>
                    </a:ext>
                  </a:extLst>
                </p:cNvPr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303;p74">
                  <a:extLst>
                    <a:ext uri="{FF2B5EF4-FFF2-40B4-BE49-F238E27FC236}">
                      <a16:creationId xmlns:a16="http://schemas.microsoft.com/office/drawing/2014/main" id="{FBEB939D-3335-956D-25E3-21EFFBA8B5FD}"/>
                    </a:ext>
                  </a:extLst>
                </p:cNvPr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" name="Google Shape;5304;p74">
                <a:extLst>
                  <a:ext uri="{FF2B5EF4-FFF2-40B4-BE49-F238E27FC236}">
                    <a16:creationId xmlns:a16="http://schemas.microsoft.com/office/drawing/2014/main" id="{DE73E321-EB38-4E06-5B90-B9503B43BC9B}"/>
                  </a:ext>
                </a:extLst>
              </p:cNvPr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85" name="Google Shape;5305;p74">
                  <a:extLst>
                    <a:ext uri="{FF2B5EF4-FFF2-40B4-BE49-F238E27FC236}">
                      <a16:creationId xmlns:a16="http://schemas.microsoft.com/office/drawing/2014/main" id="{8FB0F7BF-6F41-0476-CFAE-CC5F01417B24}"/>
                    </a:ext>
                  </a:extLst>
                </p:cNvPr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306;p74">
                  <a:extLst>
                    <a:ext uri="{FF2B5EF4-FFF2-40B4-BE49-F238E27FC236}">
                      <a16:creationId xmlns:a16="http://schemas.microsoft.com/office/drawing/2014/main" id="{B583C285-6001-B53A-54C9-B2CC717C7906}"/>
                    </a:ext>
                  </a:extLst>
                </p:cNvPr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" name="Google Shape;5307;p74">
                <a:extLst>
                  <a:ext uri="{FF2B5EF4-FFF2-40B4-BE49-F238E27FC236}">
                    <a16:creationId xmlns:a16="http://schemas.microsoft.com/office/drawing/2014/main" id="{0DC8922B-E392-90F2-D647-69574DE04EF4}"/>
                  </a:ext>
                </a:extLst>
              </p:cNvPr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83" name="Google Shape;5308;p74">
                  <a:extLst>
                    <a:ext uri="{FF2B5EF4-FFF2-40B4-BE49-F238E27FC236}">
                      <a16:creationId xmlns:a16="http://schemas.microsoft.com/office/drawing/2014/main" id="{11AF0306-0150-ECD9-FC3C-98920DFA111C}"/>
                    </a:ext>
                  </a:extLst>
                </p:cNvPr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309;p74">
                  <a:extLst>
                    <a:ext uri="{FF2B5EF4-FFF2-40B4-BE49-F238E27FC236}">
                      <a16:creationId xmlns:a16="http://schemas.microsoft.com/office/drawing/2014/main" id="{F263E8C0-0CE0-8589-5846-841DF10B6D75}"/>
                    </a:ext>
                  </a:extLst>
                </p:cNvPr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" name="Google Shape;5310;p74">
                <a:extLst>
                  <a:ext uri="{FF2B5EF4-FFF2-40B4-BE49-F238E27FC236}">
                    <a16:creationId xmlns:a16="http://schemas.microsoft.com/office/drawing/2014/main" id="{EBB06DC4-BABA-F5FE-991F-F57286761F6E}"/>
                  </a:ext>
                </a:extLst>
              </p:cNvPr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81" name="Google Shape;5311;p74">
                  <a:extLst>
                    <a:ext uri="{FF2B5EF4-FFF2-40B4-BE49-F238E27FC236}">
                      <a16:creationId xmlns:a16="http://schemas.microsoft.com/office/drawing/2014/main" id="{781B0B8F-816A-58AC-DEC5-C1A6E784D8F6}"/>
                    </a:ext>
                  </a:extLst>
                </p:cNvPr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312;p74">
                  <a:extLst>
                    <a:ext uri="{FF2B5EF4-FFF2-40B4-BE49-F238E27FC236}">
                      <a16:creationId xmlns:a16="http://schemas.microsoft.com/office/drawing/2014/main" id="{894C535B-F5BC-E5DB-3289-B84C598D74AB}"/>
                    </a:ext>
                  </a:extLst>
                </p:cNvPr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" name="Google Shape;5313;p74">
                <a:extLst>
                  <a:ext uri="{FF2B5EF4-FFF2-40B4-BE49-F238E27FC236}">
                    <a16:creationId xmlns:a16="http://schemas.microsoft.com/office/drawing/2014/main" id="{8740FF71-289C-538A-39EF-7777BED97DC5}"/>
                  </a:ext>
                </a:extLst>
              </p:cNvPr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79" name="Google Shape;5314;p74">
                  <a:extLst>
                    <a:ext uri="{FF2B5EF4-FFF2-40B4-BE49-F238E27FC236}">
                      <a16:creationId xmlns:a16="http://schemas.microsoft.com/office/drawing/2014/main" id="{DB8D1B30-7BE3-6905-4A33-B4630A064DA0}"/>
                    </a:ext>
                  </a:extLst>
                </p:cNvPr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315;p74">
                  <a:extLst>
                    <a:ext uri="{FF2B5EF4-FFF2-40B4-BE49-F238E27FC236}">
                      <a16:creationId xmlns:a16="http://schemas.microsoft.com/office/drawing/2014/main" id="{869756C9-6989-8C43-B174-EC8DC2CD807C}"/>
                    </a:ext>
                  </a:extLst>
                </p:cNvPr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" name="Google Shape;5316;p74">
                <a:extLst>
                  <a:ext uri="{FF2B5EF4-FFF2-40B4-BE49-F238E27FC236}">
                    <a16:creationId xmlns:a16="http://schemas.microsoft.com/office/drawing/2014/main" id="{08A1A711-EB1A-71B2-51D5-FD18DC67D605}"/>
                  </a:ext>
                </a:extLst>
              </p:cNvPr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77" name="Google Shape;5317;p74">
                  <a:extLst>
                    <a:ext uri="{FF2B5EF4-FFF2-40B4-BE49-F238E27FC236}">
                      <a16:creationId xmlns:a16="http://schemas.microsoft.com/office/drawing/2014/main" id="{6035EDE1-012F-E413-F730-92E103D3662B}"/>
                    </a:ext>
                  </a:extLst>
                </p:cNvPr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5318;p74">
                  <a:extLst>
                    <a:ext uri="{FF2B5EF4-FFF2-40B4-BE49-F238E27FC236}">
                      <a16:creationId xmlns:a16="http://schemas.microsoft.com/office/drawing/2014/main" id="{C3C9BF29-6204-8F09-DB9F-D0C84C749C19}"/>
                    </a:ext>
                  </a:extLst>
                </p:cNvPr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5319;p74">
                <a:extLst>
                  <a:ext uri="{FF2B5EF4-FFF2-40B4-BE49-F238E27FC236}">
                    <a16:creationId xmlns:a16="http://schemas.microsoft.com/office/drawing/2014/main" id="{38EAECD2-229B-E9A7-A1E3-ABA12D1C90C1}"/>
                  </a:ext>
                </a:extLst>
              </p:cNvPr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75" name="Google Shape;5320;p74">
                  <a:extLst>
                    <a:ext uri="{FF2B5EF4-FFF2-40B4-BE49-F238E27FC236}">
                      <a16:creationId xmlns:a16="http://schemas.microsoft.com/office/drawing/2014/main" id="{14A28374-77E1-C68A-97F9-826A76CF635E}"/>
                    </a:ext>
                  </a:extLst>
                </p:cNvPr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5321;p74">
                  <a:extLst>
                    <a:ext uri="{FF2B5EF4-FFF2-40B4-BE49-F238E27FC236}">
                      <a16:creationId xmlns:a16="http://schemas.microsoft.com/office/drawing/2014/main" id="{066DFB49-99DE-67E3-B840-6CDD357E0934}"/>
                    </a:ext>
                  </a:extLst>
                </p:cNvPr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" name="Google Shape;5322;p74">
                <a:extLst>
                  <a:ext uri="{FF2B5EF4-FFF2-40B4-BE49-F238E27FC236}">
                    <a16:creationId xmlns:a16="http://schemas.microsoft.com/office/drawing/2014/main" id="{5EC2888F-A6C9-B3F3-1542-90181F7E5765}"/>
                  </a:ext>
                </a:extLst>
              </p:cNvPr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73" name="Google Shape;5323;p74">
                  <a:extLst>
                    <a:ext uri="{FF2B5EF4-FFF2-40B4-BE49-F238E27FC236}">
                      <a16:creationId xmlns:a16="http://schemas.microsoft.com/office/drawing/2014/main" id="{D9ECA043-31C9-9CC8-45D7-2750415B65A0}"/>
                    </a:ext>
                  </a:extLst>
                </p:cNvPr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5324;p74">
                  <a:extLst>
                    <a:ext uri="{FF2B5EF4-FFF2-40B4-BE49-F238E27FC236}">
                      <a16:creationId xmlns:a16="http://schemas.microsoft.com/office/drawing/2014/main" id="{5ADF7E7E-33DF-C609-CA8C-DA784CE9710A}"/>
                    </a:ext>
                  </a:extLst>
                </p:cNvPr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" name="Google Shape;5325;p74">
                <a:extLst>
                  <a:ext uri="{FF2B5EF4-FFF2-40B4-BE49-F238E27FC236}">
                    <a16:creationId xmlns:a16="http://schemas.microsoft.com/office/drawing/2014/main" id="{D7C6C9D7-40C9-EBB7-0CC2-685925B21843}"/>
                  </a:ext>
                </a:extLst>
              </p:cNvPr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71" name="Google Shape;5326;p74">
                  <a:extLst>
                    <a:ext uri="{FF2B5EF4-FFF2-40B4-BE49-F238E27FC236}">
                      <a16:creationId xmlns:a16="http://schemas.microsoft.com/office/drawing/2014/main" id="{4E69B695-224E-E110-6217-83BB935E53C3}"/>
                    </a:ext>
                  </a:extLst>
                </p:cNvPr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5327;p74">
                  <a:extLst>
                    <a:ext uri="{FF2B5EF4-FFF2-40B4-BE49-F238E27FC236}">
                      <a16:creationId xmlns:a16="http://schemas.microsoft.com/office/drawing/2014/main" id="{90A15B93-D314-ED67-0552-1C9A99BB3F12}"/>
                    </a:ext>
                  </a:extLst>
                </p:cNvPr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rgbClr val="0070C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94997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E502E-DFE8-BA02-15B3-00D566870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EA3CE6-98A4-FC50-5965-E07C0DAF1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906" y="478839"/>
            <a:ext cx="8825658" cy="1907009"/>
          </a:xfrm>
        </p:spPr>
        <p:txBody>
          <a:bodyPr/>
          <a:lstStyle/>
          <a:p>
            <a:r>
              <a:rPr lang="en-US" b="1" dirty="0">
                <a:latin typeface="Agency FB" panose="020B0503020202020204" pitchFamily="34" charset="0"/>
              </a:rPr>
              <a:t>Passengers By Age:</a:t>
            </a:r>
            <a:br>
              <a:rPr lang="en-US" dirty="0">
                <a:latin typeface="Agency FB" panose="020B0503020202020204" pitchFamily="34" charset="0"/>
              </a:rPr>
            </a:b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59AEAE3-ECA1-1190-B8CC-23051BA89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906" y="1587062"/>
            <a:ext cx="6359940" cy="4372303"/>
          </a:xfrm>
        </p:spPr>
        <p:txBody>
          <a:bodyPr/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We have analyzed the Passengers By Age as per the overview Analysis.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While we come to analyze the passengers as per age, we have analyzed in each country average of age peoples have travelled.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In </a:t>
            </a:r>
            <a:r>
              <a:rPr lang="en-IN" dirty="0">
                <a:latin typeface="Arial Black" panose="020B0A04020102020204" pitchFamily="34" charset="0"/>
              </a:rPr>
              <a:t>Vietnam country 42.5 average age passengers have travelled and it is most highest age passengers travelled while compare to other country.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29F12-9B5C-8279-0864-5A06B380F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466" y="2176041"/>
            <a:ext cx="4979867" cy="4203120"/>
          </a:xfrm>
          <a:prstGeom prst="rect">
            <a:avLst/>
          </a:prstGeom>
        </p:spPr>
      </p:pic>
      <p:grpSp>
        <p:nvGrpSpPr>
          <p:cNvPr id="19" name="Google Shape;7871;p81">
            <a:extLst>
              <a:ext uri="{FF2B5EF4-FFF2-40B4-BE49-F238E27FC236}">
                <a16:creationId xmlns:a16="http://schemas.microsoft.com/office/drawing/2014/main" id="{1844575E-D8B3-419D-DF28-17622F06A0A9}"/>
              </a:ext>
            </a:extLst>
          </p:cNvPr>
          <p:cNvGrpSpPr/>
          <p:nvPr/>
        </p:nvGrpSpPr>
        <p:grpSpPr>
          <a:xfrm>
            <a:off x="7678623" y="767153"/>
            <a:ext cx="1980384" cy="1271853"/>
            <a:chOff x="3497300" y="3227275"/>
            <a:chExt cx="296175" cy="296175"/>
          </a:xfrm>
          <a:solidFill>
            <a:schemeClr val="accent4"/>
          </a:solidFill>
        </p:grpSpPr>
        <p:sp>
          <p:nvSpPr>
            <p:cNvPr id="20" name="Google Shape;7872;p81">
              <a:extLst>
                <a:ext uri="{FF2B5EF4-FFF2-40B4-BE49-F238E27FC236}">
                  <a16:creationId xmlns:a16="http://schemas.microsoft.com/office/drawing/2014/main" id="{485984EE-CEBB-AEF2-AA0E-DB29419632B6}"/>
                </a:ext>
              </a:extLst>
            </p:cNvPr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73;p81">
              <a:extLst>
                <a:ext uri="{FF2B5EF4-FFF2-40B4-BE49-F238E27FC236}">
                  <a16:creationId xmlns:a16="http://schemas.microsoft.com/office/drawing/2014/main" id="{5ED06374-1BAB-E7F7-7F26-48FD8B80513E}"/>
                </a:ext>
              </a:extLst>
            </p:cNvPr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74;p81">
              <a:extLst>
                <a:ext uri="{FF2B5EF4-FFF2-40B4-BE49-F238E27FC236}">
                  <a16:creationId xmlns:a16="http://schemas.microsoft.com/office/drawing/2014/main" id="{3CD2FE1E-0138-785D-A95F-1E81286CFB0C}"/>
                </a:ext>
              </a:extLst>
            </p:cNvPr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75;p81">
              <a:extLst>
                <a:ext uri="{FF2B5EF4-FFF2-40B4-BE49-F238E27FC236}">
                  <a16:creationId xmlns:a16="http://schemas.microsoft.com/office/drawing/2014/main" id="{C017A4C6-5879-792A-F27B-40B773951594}"/>
                </a:ext>
              </a:extLst>
            </p:cNvPr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76;p81">
              <a:extLst>
                <a:ext uri="{FF2B5EF4-FFF2-40B4-BE49-F238E27FC236}">
                  <a16:creationId xmlns:a16="http://schemas.microsoft.com/office/drawing/2014/main" id="{659B464A-F636-3629-2EA3-A51851016261}"/>
                </a:ext>
              </a:extLst>
            </p:cNvPr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77;p81">
              <a:extLst>
                <a:ext uri="{FF2B5EF4-FFF2-40B4-BE49-F238E27FC236}">
                  <a16:creationId xmlns:a16="http://schemas.microsoft.com/office/drawing/2014/main" id="{1BDCF7FE-2EA9-7B02-A32F-7101EC772288}"/>
                </a:ext>
              </a:extLst>
            </p:cNvPr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78;p81">
              <a:extLst>
                <a:ext uri="{FF2B5EF4-FFF2-40B4-BE49-F238E27FC236}">
                  <a16:creationId xmlns:a16="http://schemas.microsoft.com/office/drawing/2014/main" id="{FE4A2566-EA4B-FF7A-5EC5-1F3D6CAF0C5A}"/>
                </a:ext>
              </a:extLst>
            </p:cNvPr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79;p81">
              <a:extLst>
                <a:ext uri="{FF2B5EF4-FFF2-40B4-BE49-F238E27FC236}">
                  <a16:creationId xmlns:a16="http://schemas.microsoft.com/office/drawing/2014/main" id="{6679B591-36F4-93FA-AF09-5CB59FF1B88C}"/>
                </a:ext>
              </a:extLst>
            </p:cNvPr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5113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188DB-7D08-C1D4-B558-1C8443C5B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9B0DF0-9AB4-775A-1079-225182511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906" y="478839"/>
            <a:ext cx="8825658" cy="1907009"/>
          </a:xfrm>
        </p:spPr>
        <p:txBody>
          <a:bodyPr/>
          <a:lstStyle/>
          <a:p>
            <a:r>
              <a:rPr lang="en-US" sz="4800" b="1" dirty="0">
                <a:latin typeface="Agency FB" panose="020B0503020202020204" pitchFamily="34" charset="0"/>
              </a:rPr>
              <a:t>In-Flight Purchases By Class:</a:t>
            </a:r>
            <a:br>
              <a:rPr lang="en-US" sz="4800" b="1" dirty="0">
                <a:latin typeface="Agency FB" panose="020B0503020202020204" pitchFamily="34" charset="0"/>
              </a:rPr>
            </a:br>
            <a:endParaRPr lang="en-IN" sz="4800" b="1" dirty="0">
              <a:latin typeface="Agency FB" panose="020B0503020202020204" pitchFamily="34" charset="0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9539FEC-0EFB-C8CE-B4B3-69E447266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990" y="1786758"/>
            <a:ext cx="6980451" cy="4372303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latin typeface="Arial Black" panose="020B0A04020102020204" pitchFamily="34" charset="0"/>
              </a:rPr>
              <a:t>We have analyzed in-flight purchases by class as per the overview analysis.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latin typeface="Arial Black" panose="020B0A04020102020204" pitchFamily="34" charset="0"/>
              </a:rPr>
              <a:t>Passengers travel may depend on their tastes and preferences as per flight data some passengers have travelled in business, economy, first, first class.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latin typeface="Arial Black" panose="020B0A04020102020204" pitchFamily="34" charset="0"/>
              </a:rPr>
              <a:t>Many passengers have made purchases as per classes they travelled.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latin typeface="Arial Black" panose="020B0A04020102020204" pitchFamily="34" charset="0"/>
              </a:rPr>
              <a:t>Here in economy class passengers have made more purchases.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n-US" sz="2400" dirty="0"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750997-C457-BD31-17D2-EC64CCB78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441" y="1786758"/>
            <a:ext cx="4004840" cy="4592403"/>
          </a:xfrm>
          <a:prstGeom prst="rect">
            <a:avLst/>
          </a:prstGeom>
        </p:spPr>
      </p:pic>
      <p:grpSp>
        <p:nvGrpSpPr>
          <p:cNvPr id="12" name="Google Shape;7622;p81">
            <a:extLst>
              <a:ext uri="{FF2B5EF4-FFF2-40B4-BE49-F238E27FC236}">
                <a16:creationId xmlns:a16="http://schemas.microsoft.com/office/drawing/2014/main" id="{20FB09E9-4A56-45E3-9AF6-CD74CE74C61D}"/>
              </a:ext>
            </a:extLst>
          </p:cNvPr>
          <p:cNvGrpSpPr/>
          <p:nvPr/>
        </p:nvGrpSpPr>
        <p:grpSpPr>
          <a:xfrm>
            <a:off x="8722150" y="794434"/>
            <a:ext cx="1402828" cy="942708"/>
            <a:chOff x="-62154300" y="3743950"/>
            <a:chExt cx="318200" cy="317450"/>
          </a:xfrm>
          <a:solidFill>
            <a:schemeClr val="bg1"/>
          </a:solidFill>
        </p:grpSpPr>
        <p:sp>
          <p:nvSpPr>
            <p:cNvPr id="13" name="Google Shape;7623;p81">
              <a:extLst>
                <a:ext uri="{FF2B5EF4-FFF2-40B4-BE49-F238E27FC236}">
                  <a16:creationId xmlns:a16="http://schemas.microsoft.com/office/drawing/2014/main" id="{F5C3AF40-DDF2-6353-83B0-A0A590B7C4F3}"/>
                </a:ext>
              </a:extLst>
            </p:cNvPr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624;p81">
              <a:extLst>
                <a:ext uri="{FF2B5EF4-FFF2-40B4-BE49-F238E27FC236}">
                  <a16:creationId xmlns:a16="http://schemas.microsoft.com/office/drawing/2014/main" id="{3A99B1B8-EEEB-E1B6-261D-5FEF142B07A1}"/>
                </a:ext>
              </a:extLst>
            </p:cNvPr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98337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51CC-9C5F-6980-92C3-DE202AAB2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DFF041-42F1-FF34-1B5C-78E8D581D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906" y="478839"/>
            <a:ext cx="8825658" cy="1907009"/>
          </a:xfrm>
        </p:spPr>
        <p:txBody>
          <a:bodyPr/>
          <a:lstStyle/>
          <a:p>
            <a:r>
              <a:rPr lang="en-US" b="1" dirty="0">
                <a:latin typeface="Agency FB" panose="020B0503020202020204" pitchFamily="34" charset="0"/>
              </a:rPr>
              <a:t>Ticket Price By Origin</a:t>
            </a:r>
            <a:r>
              <a:rPr lang="en-US" dirty="0">
                <a:latin typeface="Agency FB" panose="020B0503020202020204" pitchFamily="34" charset="0"/>
              </a:rPr>
              <a:t>:</a:t>
            </a:r>
            <a:br>
              <a:rPr lang="en-US" dirty="0">
                <a:latin typeface="Agency FB" panose="020B0503020202020204" pitchFamily="34" charset="0"/>
              </a:rPr>
            </a:b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622F9D6-6F07-8923-CA91-A611A5A10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990" y="1786758"/>
            <a:ext cx="5298396" cy="4372303"/>
          </a:xfrm>
        </p:spPr>
        <p:txBody>
          <a:bodyPr/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We have analyzed the ticket price by origin as per the overview analysis.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Passengers who have travelled from origin(city) they will pay for tickets. 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Here from origin analysis as per ticket prices in Bangalore city more ticket price have collected.</a:t>
            </a:r>
          </a:p>
          <a:p>
            <a:pPr>
              <a:buClr>
                <a:srgbClr val="FFC000"/>
              </a:buClr>
            </a:pP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F3613B-9AA7-7833-E986-6AFE4B0E9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634" y="2255347"/>
            <a:ext cx="4379125" cy="4087822"/>
          </a:xfrm>
          <a:prstGeom prst="rect">
            <a:avLst/>
          </a:prstGeom>
        </p:spPr>
      </p:pic>
      <p:grpSp>
        <p:nvGrpSpPr>
          <p:cNvPr id="33" name="Google Shape;7778;p81">
            <a:extLst>
              <a:ext uri="{FF2B5EF4-FFF2-40B4-BE49-F238E27FC236}">
                <a16:creationId xmlns:a16="http://schemas.microsoft.com/office/drawing/2014/main" id="{C35A5346-2CEA-B05A-4CC7-4A05A9D27636}"/>
              </a:ext>
            </a:extLst>
          </p:cNvPr>
          <p:cNvGrpSpPr/>
          <p:nvPr/>
        </p:nvGrpSpPr>
        <p:grpSpPr>
          <a:xfrm>
            <a:off x="8295433" y="660514"/>
            <a:ext cx="1592579" cy="1171221"/>
            <a:chOff x="4629125" y="3235150"/>
            <a:chExt cx="295375" cy="294600"/>
          </a:xfrm>
        </p:grpSpPr>
        <p:sp>
          <p:nvSpPr>
            <p:cNvPr id="34" name="Google Shape;7779;p81">
              <a:extLst>
                <a:ext uri="{FF2B5EF4-FFF2-40B4-BE49-F238E27FC236}">
                  <a16:creationId xmlns:a16="http://schemas.microsoft.com/office/drawing/2014/main" id="{EF57C0CD-7236-E444-04BA-6B8717CD4099}"/>
                </a:ext>
              </a:extLst>
            </p:cNvPr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780;p81">
              <a:extLst>
                <a:ext uri="{FF2B5EF4-FFF2-40B4-BE49-F238E27FC236}">
                  <a16:creationId xmlns:a16="http://schemas.microsoft.com/office/drawing/2014/main" id="{DDAACAA3-C4D5-503E-05E7-B09321E21156}"/>
                </a:ext>
              </a:extLst>
            </p:cNvPr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781;p81">
              <a:extLst>
                <a:ext uri="{FF2B5EF4-FFF2-40B4-BE49-F238E27FC236}">
                  <a16:creationId xmlns:a16="http://schemas.microsoft.com/office/drawing/2014/main" id="{A98C68B8-4780-50D5-BC44-6A3A83584D8D}"/>
                </a:ext>
              </a:extLst>
            </p:cNvPr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782;p81">
              <a:extLst>
                <a:ext uri="{FF2B5EF4-FFF2-40B4-BE49-F238E27FC236}">
                  <a16:creationId xmlns:a16="http://schemas.microsoft.com/office/drawing/2014/main" id="{D7F3F5D3-17B4-1804-7842-9286D8B99AA9}"/>
                </a:ext>
              </a:extLst>
            </p:cNvPr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783;p81">
              <a:extLst>
                <a:ext uri="{FF2B5EF4-FFF2-40B4-BE49-F238E27FC236}">
                  <a16:creationId xmlns:a16="http://schemas.microsoft.com/office/drawing/2014/main" id="{AE904A89-CCD3-746C-9A8A-51AA118B820F}"/>
                </a:ext>
              </a:extLst>
            </p:cNvPr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16436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3010AF-9249-5A3D-EBF1-1AE972D82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1589" y="1639186"/>
            <a:ext cx="8825658" cy="2880262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Algerian" panose="04020705040A02060702" pitchFamily="82" charset="0"/>
              </a:rPr>
              <a:t>AIRPORT DATA ANALYSIS:</a:t>
            </a:r>
            <a:br>
              <a:rPr lang="en-US" sz="8000" dirty="0">
                <a:latin typeface="Algerian" panose="04020705040A02060702" pitchFamily="82" charset="0"/>
              </a:rPr>
            </a:br>
            <a:r>
              <a:rPr lang="en-US" sz="8000" dirty="0">
                <a:latin typeface="Algerian" panose="04020705040A02060702" pitchFamily="82" charset="0"/>
              </a:rPr>
              <a:t>(EXCEL)</a:t>
            </a:r>
            <a:endParaRPr lang="en-IN" sz="8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908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598B9-A14A-2906-3386-1FC05CD03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0D4FC6-900F-CB7C-1D6F-BB054D731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906" y="478839"/>
            <a:ext cx="8825658" cy="1907009"/>
          </a:xfrm>
        </p:spPr>
        <p:txBody>
          <a:bodyPr/>
          <a:lstStyle/>
          <a:p>
            <a:r>
              <a:rPr lang="en-US" sz="4800" b="1" dirty="0">
                <a:latin typeface="Agency FB" panose="020B0503020202020204" pitchFamily="34" charset="0"/>
              </a:rPr>
              <a:t>Boarding Group By country</a:t>
            </a:r>
            <a:r>
              <a:rPr lang="en-US" sz="4800" dirty="0"/>
              <a:t>:</a:t>
            </a:r>
            <a:br>
              <a:rPr lang="en-US" sz="4800" dirty="0"/>
            </a:br>
            <a:endParaRPr lang="en-IN" sz="48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A1822F1-9CF2-9F56-4F1A-BA0DC6E41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989" y="1786758"/>
            <a:ext cx="6164288" cy="4372303"/>
          </a:xfrm>
        </p:spPr>
        <p:txBody>
          <a:bodyPr/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We have analyzed the Boarding Group By Country as per the overview analysis.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Every country have boarding groups as per our analysis we noticed which country have highest boarding groups.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Here Germany country has highest boarding groups than compare to other countries.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And here we could clearly clarify that in Germany country many passengers will travel and ticket price collected also more.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28493-EBB1-ACFB-A6B7-4E5F0B54C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08" y="2385848"/>
            <a:ext cx="4982307" cy="3993313"/>
          </a:xfrm>
          <a:prstGeom prst="rect">
            <a:avLst/>
          </a:prstGeom>
        </p:spPr>
      </p:pic>
      <p:grpSp>
        <p:nvGrpSpPr>
          <p:cNvPr id="2" name="Google Shape;7036;p79">
            <a:extLst>
              <a:ext uri="{FF2B5EF4-FFF2-40B4-BE49-F238E27FC236}">
                <a16:creationId xmlns:a16="http://schemas.microsoft.com/office/drawing/2014/main" id="{849399ED-A197-4D50-71E2-DA70E1F008A6}"/>
              </a:ext>
            </a:extLst>
          </p:cNvPr>
          <p:cNvGrpSpPr/>
          <p:nvPr/>
        </p:nvGrpSpPr>
        <p:grpSpPr>
          <a:xfrm>
            <a:off x="9000127" y="1160600"/>
            <a:ext cx="1321029" cy="1021087"/>
            <a:chOff x="2084100" y="4400250"/>
            <a:chExt cx="486550" cy="47992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" name="Google Shape;7037;p79">
              <a:extLst>
                <a:ext uri="{FF2B5EF4-FFF2-40B4-BE49-F238E27FC236}">
                  <a16:creationId xmlns:a16="http://schemas.microsoft.com/office/drawing/2014/main" id="{A993D908-B9C0-1B32-8621-7AF902F198F9}"/>
                </a:ext>
              </a:extLst>
            </p:cNvPr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7038;p79">
              <a:extLst>
                <a:ext uri="{FF2B5EF4-FFF2-40B4-BE49-F238E27FC236}">
                  <a16:creationId xmlns:a16="http://schemas.microsoft.com/office/drawing/2014/main" id="{3A6CB3A7-23FE-7DDD-FEA6-ED8C2B09E914}"/>
                </a:ext>
              </a:extLst>
            </p:cNvPr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7039;p79">
              <a:extLst>
                <a:ext uri="{FF2B5EF4-FFF2-40B4-BE49-F238E27FC236}">
                  <a16:creationId xmlns:a16="http://schemas.microsoft.com/office/drawing/2014/main" id="{639A26B4-22AE-5A6F-388C-55A2176C48AA}"/>
                </a:ext>
              </a:extLst>
            </p:cNvPr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7040;p79">
              <a:extLst>
                <a:ext uri="{FF2B5EF4-FFF2-40B4-BE49-F238E27FC236}">
                  <a16:creationId xmlns:a16="http://schemas.microsoft.com/office/drawing/2014/main" id="{0AC051CD-A7B3-6C93-5D1C-9938A17D2D73}"/>
                </a:ext>
              </a:extLst>
            </p:cNvPr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7041;p79">
              <a:extLst>
                <a:ext uri="{FF2B5EF4-FFF2-40B4-BE49-F238E27FC236}">
                  <a16:creationId xmlns:a16="http://schemas.microsoft.com/office/drawing/2014/main" id="{81633F57-F0A0-B9EE-00A1-A09AEF6001C1}"/>
                </a:ext>
              </a:extLst>
            </p:cNvPr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7042;p79">
              <a:extLst>
                <a:ext uri="{FF2B5EF4-FFF2-40B4-BE49-F238E27FC236}">
                  <a16:creationId xmlns:a16="http://schemas.microsoft.com/office/drawing/2014/main" id="{7E26A908-A894-09E1-CBB3-CE2FD5072EFA}"/>
                </a:ext>
              </a:extLst>
            </p:cNvPr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0389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86D51-5CF6-F3FA-19E8-63B38DC35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3AD8D9-8720-ACB6-39FE-0E7BA51B3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906" y="478839"/>
            <a:ext cx="8825658" cy="1907009"/>
          </a:xfrm>
        </p:spPr>
        <p:txBody>
          <a:bodyPr/>
          <a:lstStyle/>
          <a:p>
            <a:r>
              <a:rPr lang="en-US" b="1" dirty="0">
                <a:latin typeface="Agency FB" panose="020B0503020202020204" pitchFamily="34" charset="0"/>
              </a:rPr>
              <a:t>Peoples Travelled:</a:t>
            </a:r>
            <a:br>
              <a:rPr lang="en-US" b="1" dirty="0">
                <a:latin typeface="Agency FB" panose="020B0503020202020204" pitchFamily="34" charset="0"/>
              </a:rPr>
            </a:br>
            <a:endParaRPr lang="en-IN" b="1" dirty="0">
              <a:latin typeface="Agency FB" panose="020B0503020202020204" pitchFamily="34" charset="0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52CE42C-7052-F791-057A-D320D4BCF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989" y="1786758"/>
            <a:ext cx="6351857" cy="4372303"/>
          </a:xfrm>
        </p:spPr>
        <p:txBody>
          <a:bodyPr/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We have analyzed the Peoples travelled  as per the overview analysis.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As per male and female category we have analyzed that how much men and women have travelled in flights.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Here we clearly noticed that male-1508, female-1509.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Female percentage are more than male.</a:t>
            </a:r>
          </a:p>
          <a:p>
            <a:pPr>
              <a:buClr>
                <a:srgbClr val="FFC000"/>
              </a:buClr>
            </a:pPr>
            <a:endParaRPr lang="en-US" dirty="0">
              <a:latin typeface="Arial Black" panose="020B0A04020102020204" pitchFamily="34" charset="0"/>
            </a:endParaRP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n-IN" dirty="0"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CDCC7-8E73-348C-999A-C7CBF047F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05" y="1743340"/>
            <a:ext cx="4288126" cy="4635821"/>
          </a:xfrm>
          <a:prstGeom prst="rect">
            <a:avLst/>
          </a:prstGeom>
        </p:spPr>
      </p:pic>
      <p:grpSp>
        <p:nvGrpSpPr>
          <p:cNvPr id="12" name="Google Shape;7694;p81">
            <a:extLst>
              <a:ext uri="{FF2B5EF4-FFF2-40B4-BE49-F238E27FC236}">
                <a16:creationId xmlns:a16="http://schemas.microsoft.com/office/drawing/2014/main" id="{CB9AB811-7669-16F5-F861-5729C9FBF0DC}"/>
              </a:ext>
            </a:extLst>
          </p:cNvPr>
          <p:cNvGrpSpPr/>
          <p:nvPr/>
        </p:nvGrpSpPr>
        <p:grpSpPr>
          <a:xfrm>
            <a:off x="7411505" y="662152"/>
            <a:ext cx="1354123" cy="966951"/>
            <a:chOff x="583100" y="3982600"/>
            <a:chExt cx="296175" cy="296175"/>
          </a:xfrm>
          <a:solidFill>
            <a:srgbClr val="00B050"/>
          </a:solidFill>
        </p:grpSpPr>
        <p:sp>
          <p:nvSpPr>
            <p:cNvPr id="13" name="Google Shape;7695;p81">
              <a:extLst>
                <a:ext uri="{FF2B5EF4-FFF2-40B4-BE49-F238E27FC236}">
                  <a16:creationId xmlns:a16="http://schemas.microsoft.com/office/drawing/2014/main" id="{6C4349BC-FDCE-4877-8542-73C683E0FA49}"/>
                </a:ext>
              </a:extLst>
            </p:cNvPr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696;p81">
              <a:extLst>
                <a:ext uri="{FF2B5EF4-FFF2-40B4-BE49-F238E27FC236}">
                  <a16:creationId xmlns:a16="http://schemas.microsoft.com/office/drawing/2014/main" id="{A8C5ECBB-F91E-48C1-EDF9-54C6E3576C56}"/>
                </a:ext>
              </a:extLst>
            </p:cNvPr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97;p81">
              <a:extLst>
                <a:ext uri="{FF2B5EF4-FFF2-40B4-BE49-F238E27FC236}">
                  <a16:creationId xmlns:a16="http://schemas.microsoft.com/office/drawing/2014/main" id="{A13C0816-9234-6F3F-0F50-3C70C7A65886}"/>
                </a:ext>
              </a:extLst>
            </p:cNvPr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98;p81">
              <a:extLst>
                <a:ext uri="{FF2B5EF4-FFF2-40B4-BE49-F238E27FC236}">
                  <a16:creationId xmlns:a16="http://schemas.microsoft.com/office/drawing/2014/main" id="{94FD6E8D-B9CB-44F8-AE82-7AD4DEC5CC64}"/>
                </a:ext>
              </a:extLst>
            </p:cNvPr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99;p81">
              <a:extLst>
                <a:ext uri="{FF2B5EF4-FFF2-40B4-BE49-F238E27FC236}">
                  <a16:creationId xmlns:a16="http://schemas.microsoft.com/office/drawing/2014/main" id="{487E5FD5-0CAC-DCE5-DA60-BA2D9D8BAC36}"/>
                </a:ext>
              </a:extLst>
            </p:cNvPr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7700;p81">
              <a:extLst>
                <a:ext uri="{FF2B5EF4-FFF2-40B4-BE49-F238E27FC236}">
                  <a16:creationId xmlns:a16="http://schemas.microsoft.com/office/drawing/2014/main" id="{63BE9A04-6A41-A654-1B1B-C7C79C78A66E}"/>
                </a:ext>
              </a:extLst>
            </p:cNvPr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701;p81">
              <a:extLst>
                <a:ext uri="{FF2B5EF4-FFF2-40B4-BE49-F238E27FC236}">
                  <a16:creationId xmlns:a16="http://schemas.microsoft.com/office/drawing/2014/main" id="{7DDD5581-AFAD-8FB0-23C9-2B9C0EA8BD94}"/>
                </a:ext>
              </a:extLst>
            </p:cNvPr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7397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>
          <a:extLst>
            <a:ext uri="{FF2B5EF4-FFF2-40B4-BE49-F238E27FC236}">
              <a16:creationId xmlns:a16="http://schemas.microsoft.com/office/drawing/2014/main" id="{F5F56DD1-FEB7-F046-51F3-3B43EB9C5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66">
            <a:extLst>
              <a:ext uri="{FF2B5EF4-FFF2-40B4-BE49-F238E27FC236}">
                <a16:creationId xmlns:a16="http://schemas.microsoft.com/office/drawing/2014/main" id="{827B9B7F-22D6-7264-D2CE-F2942D73AB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1999" cy="2294173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dk2"/>
                </a:solidFill>
              </a:rPr>
              <a:t>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574" name="Google Shape;1574;p66">
            <a:extLst>
              <a:ext uri="{FF2B5EF4-FFF2-40B4-BE49-F238E27FC236}">
                <a16:creationId xmlns:a16="http://schemas.microsoft.com/office/drawing/2014/main" id="{4872C747-1852-4F80-327C-21454103B5CE}"/>
              </a:ext>
            </a:extLst>
          </p:cNvPr>
          <p:cNvSpPr/>
          <p:nvPr/>
        </p:nvSpPr>
        <p:spPr>
          <a:xfrm>
            <a:off x="8961363" y="2445444"/>
            <a:ext cx="2650119" cy="420772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1575" name="Google Shape;1575;p66">
            <a:extLst>
              <a:ext uri="{FF2B5EF4-FFF2-40B4-BE49-F238E27FC236}">
                <a16:creationId xmlns:a16="http://schemas.microsoft.com/office/drawing/2014/main" id="{CC3D4A7A-CA0D-F19D-1269-D55E6C669369}"/>
              </a:ext>
            </a:extLst>
          </p:cNvPr>
          <p:cNvGrpSpPr/>
          <p:nvPr/>
        </p:nvGrpSpPr>
        <p:grpSpPr>
          <a:xfrm>
            <a:off x="10098257" y="5190119"/>
            <a:ext cx="2907738" cy="2168112"/>
            <a:chOff x="7636893" y="2346251"/>
            <a:chExt cx="1507118" cy="838832"/>
          </a:xfrm>
        </p:grpSpPr>
        <p:grpSp>
          <p:nvGrpSpPr>
            <p:cNvPr id="1576" name="Google Shape;1576;p66">
              <a:extLst>
                <a:ext uri="{FF2B5EF4-FFF2-40B4-BE49-F238E27FC236}">
                  <a16:creationId xmlns:a16="http://schemas.microsoft.com/office/drawing/2014/main" id="{20D8AFDD-E15B-9D66-986C-192F2F1D9A36}"/>
                </a:ext>
              </a:extLst>
            </p:cNvPr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577" name="Google Shape;1577;p66">
                <a:extLst>
                  <a:ext uri="{FF2B5EF4-FFF2-40B4-BE49-F238E27FC236}">
                    <a16:creationId xmlns:a16="http://schemas.microsoft.com/office/drawing/2014/main" id="{4060D7B0-047F-779D-17A8-3251F80EE96D}"/>
                  </a:ext>
                </a:extLst>
              </p:cNvPr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8" name="Google Shape;1578;p66">
                <a:extLst>
                  <a:ext uri="{FF2B5EF4-FFF2-40B4-BE49-F238E27FC236}">
                    <a16:creationId xmlns:a16="http://schemas.microsoft.com/office/drawing/2014/main" id="{8AC7052D-57EC-234F-FA42-55FE5032AB11}"/>
                  </a:ext>
                </a:extLst>
              </p:cNvPr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579" name="Google Shape;1579;p66">
              <a:extLst>
                <a:ext uri="{FF2B5EF4-FFF2-40B4-BE49-F238E27FC236}">
                  <a16:creationId xmlns:a16="http://schemas.microsoft.com/office/drawing/2014/main" id="{13621076-1F7D-BDB9-196C-B53564F38343}"/>
                </a:ext>
              </a:extLst>
            </p:cNvPr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580" name="Google Shape;1580;p66">
                <a:extLst>
                  <a:ext uri="{FF2B5EF4-FFF2-40B4-BE49-F238E27FC236}">
                    <a16:creationId xmlns:a16="http://schemas.microsoft.com/office/drawing/2014/main" id="{7F30929C-F3FE-5C6B-9962-3376CDF045A5}"/>
                  </a:ext>
                </a:extLst>
              </p:cNvPr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1" name="Google Shape;1581;p66">
                <a:extLst>
                  <a:ext uri="{FF2B5EF4-FFF2-40B4-BE49-F238E27FC236}">
                    <a16:creationId xmlns:a16="http://schemas.microsoft.com/office/drawing/2014/main" id="{4CD40AD1-7317-9882-2943-107F50E70CEB}"/>
                  </a:ext>
                </a:extLst>
              </p:cNvPr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2" name="Google Shape;1582;p66">
                <a:extLst>
                  <a:ext uri="{FF2B5EF4-FFF2-40B4-BE49-F238E27FC236}">
                    <a16:creationId xmlns:a16="http://schemas.microsoft.com/office/drawing/2014/main" id="{BFAF7384-5DBE-5003-D6A1-5E4F2FE8C017}"/>
                  </a:ext>
                </a:extLst>
              </p:cNvPr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3" name="Google Shape;1583;p66">
                <a:extLst>
                  <a:ext uri="{FF2B5EF4-FFF2-40B4-BE49-F238E27FC236}">
                    <a16:creationId xmlns:a16="http://schemas.microsoft.com/office/drawing/2014/main" id="{03F07B74-A247-9DB5-3079-DD8F3B57108C}"/>
                  </a:ext>
                </a:extLst>
              </p:cNvPr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4" name="Google Shape;1584;p66">
                <a:extLst>
                  <a:ext uri="{FF2B5EF4-FFF2-40B4-BE49-F238E27FC236}">
                    <a16:creationId xmlns:a16="http://schemas.microsoft.com/office/drawing/2014/main" id="{95144F81-C9D3-02C7-70AE-8BAFB4EDB8CA}"/>
                  </a:ext>
                </a:extLst>
              </p:cNvPr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5" name="Google Shape;1585;p66">
                <a:extLst>
                  <a:ext uri="{FF2B5EF4-FFF2-40B4-BE49-F238E27FC236}">
                    <a16:creationId xmlns:a16="http://schemas.microsoft.com/office/drawing/2014/main" id="{15104A6C-A109-C4E7-4B51-455531FC9B34}"/>
                  </a:ext>
                </a:extLst>
              </p:cNvPr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6" name="Google Shape;1586;p66">
                <a:extLst>
                  <a:ext uri="{FF2B5EF4-FFF2-40B4-BE49-F238E27FC236}">
                    <a16:creationId xmlns:a16="http://schemas.microsoft.com/office/drawing/2014/main" id="{A1CE5320-14BD-6D8B-34F5-152564181055}"/>
                  </a:ext>
                </a:extLst>
              </p:cNvPr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7" name="Google Shape;1587;p66">
                <a:extLst>
                  <a:ext uri="{FF2B5EF4-FFF2-40B4-BE49-F238E27FC236}">
                    <a16:creationId xmlns:a16="http://schemas.microsoft.com/office/drawing/2014/main" id="{F438E547-E3EA-C58C-993D-2C052F8E8FE2}"/>
                  </a:ext>
                </a:extLst>
              </p:cNvPr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8" name="Google Shape;1588;p66">
                <a:extLst>
                  <a:ext uri="{FF2B5EF4-FFF2-40B4-BE49-F238E27FC236}">
                    <a16:creationId xmlns:a16="http://schemas.microsoft.com/office/drawing/2014/main" id="{519BBC3C-531D-0348-AAB1-16BC8CED4DF8}"/>
                  </a:ext>
                </a:extLst>
              </p:cNvPr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9" name="Google Shape;1589;p66">
                <a:extLst>
                  <a:ext uri="{FF2B5EF4-FFF2-40B4-BE49-F238E27FC236}">
                    <a16:creationId xmlns:a16="http://schemas.microsoft.com/office/drawing/2014/main" id="{24F57B43-E242-26E2-57B3-6824E7819333}"/>
                  </a:ext>
                </a:extLst>
              </p:cNvPr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</p:grpSp>
      </p:grpSp>
      <p:grpSp>
        <p:nvGrpSpPr>
          <p:cNvPr id="1590" name="Google Shape;1590;p66">
            <a:extLst>
              <a:ext uri="{FF2B5EF4-FFF2-40B4-BE49-F238E27FC236}">
                <a16:creationId xmlns:a16="http://schemas.microsoft.com/office/drawing/2014/main" id="{CADB4927-C5C3-8AA7-37F6-B3D10E88D608}"/>
              </a:ext>
            </a:extLst>
          </p:cNvPr>
          <p:cNvGrpSpPr/>
          <p:nvPr/>
        </p:nvGrpSpPr>
        <p:grpSpPr>
          <a:xfrm>
            <a:off x="8356769" y="4996025"/>
            <a:ext cx="366091" cy="1268608"/>
            <a:chOff x="2647123" y="3608165"/>
            <a:chExt cx="274568" cy="951456"/>
          </a:xfrm>
        </p:grpSpPr>
        <p:sp>
          <p:nvSpPr>
            <p:cNvPr id="1591" name="Google Shape;1591;p66">
              <a:extLst>
                <a:ext uri="{FF2B5EF4-FFF2-40B4-BE49-F238E27FC236}">
                  <a16:creationId xmlns:a16="http://schemas.microsoft.com/office/drawing/2014/main" id="{ABB4214A-2DCD-410F-EC4F-7EBF5B5D8EE5}"/>
                </a:ext>
              </a:extLst>
            </p:cNvPr>
            <p:cNvSpPr/>
            <p:nvPr/>
          </p:nvSpPr>
          <p:spPr>
            <a:xfrm>
              <a:off x="2670508" y="3621720"/>
              <a:ext cx="24932" cy="807769"/>
            </a:xfrm>
            <a:custGeom>
              <a:avLst/>
              <a:gdLst/>
              <a:ahLst/>
              <a:cxnLst/>
              <a:rect l="l" t="t" r="r" b="b"/>
              <a:pathLst>
                <a:path w="870" h="28187" extrusionOk="0">
                  <a:moveTo>
                    <a:pt x="1" y="0"/>
                  </a:moveTo>
                  <a:lnTo>
                    <a:pt x="151" y="28186"/>
                  </a:lnTo>
                  <a:lnTo>
                    <a:pt x="870" y="2817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2" name="Google Shape;1592;p66">
              <a:extLst>
                <a:ext uri="{FF2B5EF4-FFF2-40B4-BE49-F238E27FC236}">
                  <a16:creationId xmlns:a16="http://schemas.microsoft.com/office/drawing/2014/main" id="{A8962D20-D45C-FF39-B27D-507CEBF21886}"/>
                </a:ext>
              </a:extLst>
            </p:cNvPr>
            <p:cNvSpPr/>
            <p:nvPr/>
          </p:nvSpPr>
          <p:spPr>
            <a:xfrm>
              <a:off x="2647123" y="3608165"/>
              <a:ext cx="60295" cy="49950"/>
            </a:xfrm>
            <a:custGeom>
              <a:avLst/>
              <a:gdLst/>
              <a:ahLst/>
              <a:cxnLst/>
              <a:rect l="l" t="t" r="r" b="b"/>
              <a:pathLst>
                <a:path w="2104" h="1743" extrusionOk="0">
                  <a:moveTo>
                    <a:pt x="997" y="1"/>
                  </a:moveTo>
                  <a:cubicBezTo>
                    <a:pt x="622" y="1"/>
                    <a:pt x="283" y="249"/>
                    <a:pt x="174" y="632"/>
                  </a:cubicBezTo>
                  <a:cubicBezTo>
                    <a:pt x="1" y="1224"/>
                    <a:pt x="469" y="1743"/>
                    <a:pt x="1010" y="1743"/>
                  </a:cubicBezTo>
                  <a:cubicBezTo>
                    <a:pt x="1147" y="1743"/>
                    <a:pt x="1289" y="1709"/>
                    <a:pt x="1427" y="1634"/>
                  </a:cubicBezTo>
                  <a:cubicBezTo>
                    <a:pt x="2103" y="1258"/>
                    <a:pt x="1995" y="247"/>
                    <a:pt x="1251" y="39"/>
                  </a:cubicBezTo>
                  <a:cubicBezTo>
                    <a:pt x="1166" y="13"/>
                    <a:pt x="1081" y="1"/>
                    <a:pt x="997" y="1"/>
                  </a:cubicBezTo>
                  <a:close/>
                </a:path>
              </a:pathLst>
            </a:custGeom>
            <a:solidFill>
              <a:srgbClr val="1519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3" name="Google Shape;1593;p66">
              <a:extLst>
                <a:ext uri="{FF2B5EF4-FFF2-40B4-BE49-F238E27FC236}">
                  <a16:creationId xmlns:a16="http://schemas.microsoft.com/office/drawing/2014/main" id="{EE6A0F97-64AF-77B7-03B4-E197D681FF5C}"/>
                </a:ext>
              </a:extLst>
            </p:cNvPr>
            <p:cNvSpPr/>
            <p:nvPr/>
          </p:nvSpPr>
          <p:spPr>
            <a:xfrm>
              <a:off x="2670765" y="3997820"/>
              <a:ext cx="250925" cy="527671"/>
            </a:xfrm>
            <a:custGeom>
              <a:avLst/>
              <a:gdLst/>
              <a:ahLst/>
              <a:cxnLst/>
              <a:rect l="l" t="t" r="r" b="b"/>
              <a:pathLst>
                <a:path w="8756" h="18413" extrusionOk="0">
                  <a:moveTo>
                    <a:pt x="8338" y="0"/>
                  </a:moveTo>
                  <a:lnTo>
                    <a:pt x="251" y="75"/>
                  </a:lnTo>
                  <a:cubicBezTo>
                    <a:pt x="109" y="75"/>
                    <a:pt x="0" y="192"/>
                    <a:pt x="0" y="334"/>
                  </a:cubicBezTo>
                  <a:lnTo>
                    <a:pt x="167" y="18162"/>
                  </a:lnTo>
                  <a:cubicBezTo>
                    <a:pt x="167" y="18304"/>
                    <a:pt x="284" y="18412"/>
                    <a:pt x="418" y="18412"/>
                  </a:cubicBezTo>
                  <a:lnTo>
                    <a:pt x="8505" y="18337"/>
                  </a:lnTo>
                  <a:cubicBezTo>
                    <a:pt x="8647" y="18337"/>
                    <a:pt x="8755" y="18220"/>
                    <a:pt x="8755" y="18087"/>
                  </a:cubicBezTo>
                  <a:lnTo>
                    <a:pt x="8597" y="251"/>
                  </a:lnTo>
                  <a:cubicBezTo>
                    <a:pt x="8588" y="109"/>
                    <a:pt x="8480" y="0"/>
                    <a:pt x="8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4" name="Google Shape;1594;p66">
              <a:extLst>
                <a:ext uri="{FF2B5EF4-FFF2-40B4-BE49-F238E27FC236}">
                  <a16:creationId xmlns:a16="http://schemas.microsoft.com/office/drawing/2014/main" id="{F05729C2-C98B-3054-0643-C62CB4362942}"/>
                </a:ext>
              </a:extLst>
            </p:cNvPr>
            <p:cNvSpPr/>
            <p:nvPr/>
          </p:nvSpPr>
          <p:spPr>
            <a:xfrm>
              <a:off x="2709052" y="4490270"/>
              <a:ext cx="81301" cy="69351"/>
            </a:xfrm>
            <a:custGeom>
              <a:avLst/>
              <a:gdLst/>
              <a:ahLst/>
              <a:cxnLst/>
              <a:rect l="l" t="t" r="r" b="b"/>
              <a:pathLst>
                <a:path w="2837" h="2420" extrusionOk="0">
                  <a:moveTo>
                    <a:pt x="1233" y="0"/>
                  </a:moveTo>
                  <a:cubicBezTo>
                    <a:pt x="1226" y="0"/>
                    <a:pt x="1219" y="0"/>
                    <a:pt x="1212" y="0"/>
                  </a:cubicBezTo>
                  <a:cubicBezTo>
                    <a:pt x="536" y="0"/>
                    <a:pt x="1" y="552"/>
                    <a:pt x="9" y="1220"/>
                  </a:cubicBezTo>
                  <a:cubicBezTo>
                    <a:pt x="15" y="1945"/>
                    <a:pt x="610" y="2420"/>
                    <a:pt x="1227" y="2420"/>
                  </a:cubicBezTo>
                  <a:cubicBezTo>
                    <a:pt x="1528" y="2420"/>
                    <a:pt x="1835" y="2307"/>
                    <a:pt x="2081" y="2055"/>
                  </a:cubicBezTo>
                  <a:cubicBezTo>
                    <a:pt x="2836" y="1292"/>
                    <a:pt x="2297" y="0"/>
                    <a:pt x="1233" y="0"/>
                  </a:cubicBezTo>
                  <a:close/>
                </a:path>
              </a:pathLst>
            </a:custGeom>
            <a:solidFill>
              <a:srgbClr val="1519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5" name="Google Shape;1595;p66">
              <a:extLst>
                <a:ext uri="{FF2B5EF4-FFF2-40B4-BE49-F238E27FC236}">
                  <a16:creationId xmlns:a16="http://schemas.microsoft.com/office/drawing/2014/main" id="{D4497FA1-E0B5-05C9-4F18-AADBC9099677}"/>
                </a:ext>
              </a:extLst>
            </p:cNvPr>
            <p:cNvSpPr/>
            <p:nvPr/>
          </p:nvSpPr>
          <p:spPr>
            <a:xfrm>
              <a:off x="2723668" y="4504627"/>
              <a:ext cx="47428" cy="40464"/>
            </a:xfrm>
            <a:custGeom>
              <a:avLst/>
              <a:gdLst/>
              <a:ahLst/>
              <a:cxnLst/>
              <a:rect l="l" t="t" r="r" b="b"/>
              <a:pathLst>
                <a:path w="1655" h="1412" extrusionOk="0">
                  <a:moveTo>
                    <a:pt x="702" y="1"/>
                  </a:moveTo>
                  <a:cubicBezTo>
                    <a:pt x="318" y="9"/>
                    <a:pt x="1" y="326"/>
                    <a:pt x="9" y="711"/>
                  </a:cubicBezTo>
                  <a:cubicBezTo>
                    <a:pt x="9" y="1134"/>
                    <a:pt x="355" y="1412"/>
                    <a:pt x="717" y="1412"/>
                  </a:cubicBezTo>
                  <a:cubicBezTo>
                    <a:pt x="891" y="1412"/>
                    <a:pt x="1068" y="1347"/>
                    <a:pt x="1212" y="1203"/>
                  </a:cubicBezTo>
                  <a:cubicBezTo>
                    <a:pt x="1655" y="752"/>
                    <a:pt x="1329" y="1"/>
                    <a:pt x="7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6" name="Google Shape;1596;p66">
              <a:extLst>
                <a:ext uri="{FF2B5EF4-FFF2-40B4-BE49-F238E27FC236}">
                  <a16:creationId xmlns:a16="http://schemas.microsoft.com/office/drawing/2014/main" id="{E6B4749C-2A26-A633-9022-105003B4350D}"/>
                </a:ext>
              </a:extLst>
            </p:cNvPr>
            <p:cNvSpPr/>
            <p:nvPr/>
          </p:nvSpPr>
          <p:spPr>
            <a:xfrm>
              <a:off x="2834746" y="4188134"/>
              <a:ext cx="48403" cy="287549"/>
            </a:xfrm>
            <a:custGeom>
              <a:avLst/>
              <a:gdLst/>
              <a:ahLst/>
              <a:cxnLst/>
              <a:rect l="l" t="t" r="r" b="b"/>
              <a:pathLst>
                <a:path w="1689" h="10034" extrusionOk="0">
                  <a:moveTo>
                    <a:pt x="810" y="0"/>
                  </a:moveTo>
                  <a:cubicBezTo>
                    <a:pt x="805" y="0"/>
                    <a:pt x="799" y="0"/>
                    <a:pt x="794" y="1"/>
                  </a:cubicBezTo>
                  <a:cubicBezTo>
                    <a:pt x="352" y="1"/>
                    <a:pt x="1" y="368"/>
                    <a:pt x="1" y="811"/>
                  </a:cubicBezTo>
                  <a:lnTo>
                    <a:pt x="76" y="9240"/>
                  </a:lnTo>
                  <a:cubicBezTo>
                    <a:pt x="84" y="9678"/>
                    <a:pt x="435" y="10034"/>
                    <a:pt x="871" y="10034"/>
                  </a:cubicBezTo>
                  <a:cubicBezTo>
                    <a:pt x="876" y="10034"/>
                    <a:pt x="881" y="10034"/>
                    <a:pt x="886" y="10034"/>
                  </a:cubicBezTo>
                  <a:cubicBezTo>
                    <a:pt x="1329" y="10034"/>
                    <a:pt x="1688" y="9666"/>
                    <a:pt x="1688" y="9223"/>
                  </a:cubicBezTo>
                  <a:lnTo>
                    <a:pt x="1605" y="794"/>
                  </a:lnTo>
                  <a:cubicBezTo>
                    <a:pt x="1605" y="356"/>
                    <a:pt x="1246" y="0"/>
                    <a:pt x="8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597" name="Google Shape;1597;p66">
            <a:extLst>
              <a:ext uri="{FF2B5EF4-FFF2-40B4-BE49-F238E27FC236}">
                <a16:creationId xmlns:a16="http://schemas.microsoft.com/office/drawing/2014/main" id="{8074FA32-4763-4FE4-9985-A658C9B2B9F7}"/>
              </a:ext>
            </a:extLst>
          </p:cNvPr>
          <p:cNvGrpSpPr/>
          <p:nvPr/>
        </p:nvGrpSpPr>
        <p:grpSpPr>
          <a:xfrm>
            <a:off x="7320167" y="3463681"/>
            <a:ext cx="1046044" cy="2637936"/>
            <a:chOff x="1970625" y="2561624"/>
            <a:chExt cx="784533" cy="1978452"/>
          </a:xfrm>
        </p:grpSpPr>
        <p:sp>
          <p:nvSpPr>
            <p:cNvPr id="1598" name="Google Shape;1598;p66">
              <a:extLst>
                <a:ext uri="{FF2B5EF4-FFF2-40B4-BE49-F238E27FC236}">
                  <a16:creationId xmlns:a16="http://schemas.microsoft.com/office/drawing/2014/main" id="{50032450-CD80-C18D-F7FC-1D974C233CB5}"/>
                </a:ext>
              </a:extLst>
            </p:cNvPr>
            <p:cNvSpPr/>
            <p:nvPr/>
          </p:nvSpPr>
          <p:spPr>
            <a:xfrm>
              <a:off x="2109358" y="3471355"/>
              <a:ext cx="497265" cy="1015106"/>
            </a:xfrm>
            <a:custGeom>
              <a:avLst/>
              <a:gdLst/>
              <a:ahLst/>
              <a:cxnLst/>
              <a:rect l="l" t="t" r="r" b="b"/>
              <a:pathLst>
                <a:path w="17352" h="35422" extrusionOk="0">
                  <a:moveTo>
                    <a:pt x="2690" y="1"/>
                  </a:moveTo>
                  <a:lnTo>
                    <a:pt x="0" y="35422"/>
                  </a:lnTo>
                  <a:lnTo>
                    <a:pt x="1880" y="35422"/>
                  </a:lnTo>
                  <a:lnTo>
                    <a:pt x="7602" y="6133"/>
                  </a:lnTo>
                  <a:cubicBezTo>
                    <a:pt x="7702" y="5615"/>
                    <a:pt x="8145" y="5239"/>
                    <a:pt x="8672" y="5239"/>
                  </a:cubicBezTo>
                  <a:cubicBezTo>
                    <a:pt x="9198" y="5239"/>
                    <a:pt x="9649" y="5615"/>
                    <a:pt x="9749" y="6133"/>
                  </a:cubicBezTo>
                  <a:lnTo>
                    <a:pt x="15472" y="35422"/>
                  </a:lnTo>
                  <a:lnTo>
                    <a:pt x="17351" y="35422"/>
                  </a:lnTo>
                  <a:lnTo>
                    <a:pt x="146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9" name="Google Shape;1599;p66">
              <a:extLst>
                <a:ext uri="{FF2B5EF4-FFF2-40B4-BE49-F238E27FC236}">
                  <a16:creationId xmlns:a16="http://schemas.microsoft.com/office/drawing/2014/main" id="{A198A357-C833-B239-0B97-F597403657B2}"/>
                </a:ext>
              </a:extLst>
            </p:cNvPr>
            <p:cNvSpPr/>
            <p:nvPr/>
          </p:nvSpPr>
          <p:spPr>
            <a:xfrm>
              <a:off x="1970625" y="2886170"/>
              <a:ext cx="341053" cy="381976"/>
            </a:xfrm>
            <a:custGeom>
              <a:avLst/>
              <a:gdLst/>
              <a:ahLst/>
              <a:cxnLst/>
              <a:rect l="l" t="t" r="r" b="b"/>
              <a:pathLst>
                <a:path w="11901" h="13329" extrusionOk="0">
                  <a:moveTo>
                    <a:pt x="8069" y="1"/>
                  </a:moveTo>
                  <a:cubicBezTo>
                    <a:pt x="5971" y="1"/>
                    <a:pt x="0" y="9482"/>
                    <a:pt x="296" y="11983"/>
                  </a:cubicBezTo>
                  <a:cubicBezTo>
                    <a:pt x="418" y="13012"/>
                    <a:pt x="1423" y="13329"/>
                    <a:pt x="2617" y="13329"/>
                  </a:cubicBezTo>
                  <a:cubicBezTo>
                    <a:pt x="4534" y="13329"/>
                    <a:pt x="6938" y="12510"/>
                    <a:pt x="6938" y="12510"/>
                  </a:cubicBezTo>
                  <a:cubicBezTo>
                    <a:pt x="6938" y="12510"/>
                    <a:pt x="6011" y="11048"/>
                    <a:pt x="6412" y="10262"/>
                  </a:cubicBezTo>
                  <a:lnTo>
                    <a:pt x="4758" y="9928"/>
                  </a:lnTo>
                  <a:cubicBezTo>
                    <a:pt x="4758" y="9928"/>
                    <a:pt x="11900" y="3487"/>
                    <a:pt x="8458" y="154"/>
                  </a:cubicBezTo>
                  <a:cubicBezTo>
                    <a:pt x="8351" y="50"/>
                    <a:pt x="8220" y="1"/>
                    <a:pt x="80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0" name="Google Shape;1600;p66">
              <a:extLst>
                <a:ext uri="{FF2B5EF4-FFF2-40B4-BE49-F238E27FC236}">
                  <a16:creationId xmlns:a16="http://schemas.microsoft.com/office/drawing/2014/main" id="{F92185F2-4F09-F535-C1D1-BF775AAFA3A8}"/>
                </a:ext>
              </a:extLst>
            </p:cNvPr>
            <p:cNvSpPr/>
            <p:nvPr/>
          </p:nvSpPr>
          <p:spPr>
            <a:xfrm>
              <a:off x="2129218" y="2842926"/>
              <a:ext cx="467347" cy="679211"/>
            </a:xfrm>
            <a:custGeom>
              <a:avLst/>
              <a:gdLst/>
              <a:ahLst/>
              <a:cxnLst/>
              <a:rect l="l" t="t" r="r" b="b"/>
              <a:pathLst>
                <a:path w="16308" h="23701" extrusionOk="0">
                  <a:moveTo>
                    <a:pt x="6324" y="1"/>
                  </a:moveTo>
                  <a:cubicBezTo>
                    <a:pt x="6324" y="1"/>
                    <a:pt x="1103" y="2599"/>
                    <a:pt x="552" y="3626"/>
                  </a:cubicBezTo>
                  <a:cubicBezTo>
                    <a:pt x="0" y="4654"/>
                    <a:pt x="1354" y="13041"/>
                    <a:pt x="1997" y="15205"/>
                  </a:cubicBezTo>
                  <a:lnTo>
                    <a:pt x="1997" y="16232"/>
                  </a:lnTo>
                  <a:cubicBezTo>
                    <a:pt x="1997" y="16232"/>
                    <a:pt x="1354" y="19858"/>
                    <a:pt x="1354" y="22347"/>
                  </a:cubicBezTo>
                  <a:cubicBezTo>
                    <a:pt x="1354" y="22347"/>
                    <a:pt x="2365" y="23701"/>
                    <a:pt x="8154" y="23701"/>
                  </a:cubicBezTo>
                  <a:cubicBezTo>
                    <a:pt x="13943" y="23701"/>
                    <a:pt x="14954" y="22347"/>
                    <a:pt x="14954" y="22347"/>
                  </a:cubicBezTo>
                  <a:cubicBezTo>
                    <a:pt x="14954" y="19858"/>
                    <a:pt x="14303" y="16232"/>
                    <a:pt x="14303" y="16232"/>
                  </a:cubicBezTo>
                  <a:lnTo>
                    <a:pt x="14303" y="15196"/>
                  </a:lnTo>
                  <a:cubicBezTo>
                    <a:pt x="14954" y="13033"/>
                    <a:pt x="16308" y="4654"/>
                    <a:pt x="15756" y="3618"/>
                  </a:cubicBezTo>
                  <a:cubicBezTo>
                    <a:pt x="15205" y="2582"/>
                    <a:pt x="9975" y="1"/>
                    <a:pt x="9975" y="1"/>
                  </a:cubicBezTo>
                  <a:lnTo>
                    <a:pt x="8154" y="209"/>
                  </a:lnTo>
                  <a:lnTo>
                    <a:pt x="6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1" name="Google Shape;1601;p66">
              <a:extLst>
                <a:ext uri="{FF2B5EF4-FFF2-40B4-BE49-F238E27FC236}">
                  <a16:creationId xmlns:a16="http://schemas.microsoft.com/office/drawing/2014/main" id="{78619B9B-4F2E-F494-B1A1-843E99CF4CC8}"/>
                </a:ext>
              </a:extLst>
            </p:cNvPr>
            <p:cNvSpPr/>
            <p:nvPr/>
          </p:nvSpPr>
          <p:spPr>
            <a:xfrm>
              <a:off x="2306152" y="2762714"/>
              <a:ext cx="113254" cy="97951"/>
            </a:xfrm>
            <a:custGeom>
              <a:avLst/>
              <a:gdLst/>
              <a:ahLst/>
              <a:cxnLst/>
              <a:rect l="l" t="t" r="r" b="b"/>
              <a:pathLst>
                <a:path w="3952" h="3418" extrusionOk="0">
                  <a:moveTo>
                    <a:pt x="0" y="1"/>
                  </a:moveTo>
                  <a:lnTo>
                    <a:pt x="0" y="3209"/>
                  </a:lnTo>
                  <a:cubicBezTo>
                    <a:pt x="0" y="3209"/>
                    <a:pt x="434" y="3418"/>
                    <a:pt x="1980" y="3418"/>
                  </a:cubicBezTo>
                  <a:cubicBezTo>
                    <a:pt x="3517" y="3418"/>
                    <a:pt x="3952" y="3209"/>
                    <a:pt x="3952" y="3209"/>
                  </a:cubicBezTo>
                  <a:lnTo>
                    <a:pt x="3952" y="1"/>
                  </a:ln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2" name="Google Shape;1602;p66">
              <a:extLst>
                <a:ext uri="{FF2B5EF4-FFF2-40B4-BE49-F238E27FC236}">
                  <a16:creationId xmlns:a16="http://schemas.microsoft.com/office/drawing/2014/main" id="{C0B16F84-9AC0-E169-25BC-6085C136F76D}"/>
                </a:ext>
              </a:extLst>
            </p:cNvPr>
            <p:cNvSpPr/>
            <p:nvPr/>
          </p:nvSpPr>
          <p:spPr>
            <a:xfrm>
              <a:off x="2251673" y="2601372"/>
              <a:ext cx="222411" cy="233215"/>
            </a:xfrm>
            <a:custGeom>
              <a:avLst/>
              <a:gdLst/>
              <a:ahLst/>
              <a:cxnLst/>
              <a:rect l="l" t="t" r="r" b="b"/>
              <a:pathLst>
                <a:path w="7761" h="8138" extrusionOk="0">
                  <a:moveTo>
                    <a:pt x="3881" y="0"/>
                  </a:moveTo>
                  <a:cubicBezTo>
                    <a:pt x="1759" y="0"/>
                    <a:pt x="924" y="418"/>
                    <a:pt x="1191" y="3994"/>
                  </a:cubicBezTo>
                  <a:cubicBezTo>
                    <a:pt x="1191" y="3994"/>
                    <a:pt x="972" y="3741"/>
                    <a:pt x="717" y="3741"/>
                  </a:cubicBezTo>
                  <a:cubicBezTo>
                    <a:pt x="589" y="3741"/>
                    <a:pt x="453" y="3804"/>
                    <a:pt x="331" y="3994"/>
                  </a:cubicBezTo>
                  <a:cubicBezTo>
                    <a:pt x="0" y="4504"/>
                    <a:pt x="703" y="5312"/>
                    <a:pt x="1152" y="5312"/>
                  </a:cubicBezTo>
                  <a:cubicBezTo>
                    <a:pt x="1202" y="5312"/>
                    <a:pt x="1249" y="5302"/>
                    <a:pt x="1291" y="5280"/>
                  </a:cubicBezTo>
                  <a:cubicBezTo>
                    <a:pt x="1291" y="5280"/>
                    <a:pt x="1609" y="7619"/>
                    <a:pt x="3881" y="8137"/>
                  </a:cubicBezTo>
                  <a:cubicBezTo>
                    <a:pt x="6145" y="7611"/>
                    <a:pt x="6471" y="5280"/>
                    <a:pt x="6471" y="5280"/>
                  </a:cubicBezTo>
                  <a:cubicBezTo>
                    <a:pt x="6514" y="5303"/>
                    <a:pt x="6562" y="5314"/>
                    <a:pt x="6614" y="5314"/>
                  </a:cubicBezTo>
                  <a:cubicBezTo>
                    <a:pt x="7063" y="5314"/>
                    <a:pt x="7761" y="4503"/>
                    <a:pt x="7431" y="3994"/>
                  </a:cubicBezTo>
                  <a:cubicBezTo>
                    <a:pt x="7306" y="3804"/>
                    <a:pt x="7168" y="3741"/>
                    <a:pt x="7039" y="3741"/>
                  </a:cubicBezTo>
                  <a:cubicBezTo>
                    <a:pt x="6782" y="3741"/>
                    <a:pt x="6563" y="3994"/>
                    <a:pt x="6563" y="3994"/>
                  </a:cubicBezTo>
                  <a:cubicBezTo>
                    <a:pt x="6838" y="426"/>
                    <a:pt x="5995" y="0"/>
                    <a:pt x="3881" y="0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3" name="Google Shape;1603;p66">
              <a:extLst>
                <a:ext uri="{FF2B5EF4-FFF2-40B4-BE49-F238E27FC236}">
                  <a16:creationId xmlns:a16="http://schemas.microsoft.com/office/drawing/2014/main" id="{D9995D02-F292-FE64-C6E7-F994F971F2E1}"/>
                </a:ext>
              </a:extLst>
            </p:cNvPr>
            <p:cNvSpPr/>
            <p:nvPr/>
          </p:nvSpPr>
          <p:spPr>
            <a:xfrm>
              <a:off x="2259468" y="2561624"/>
              <a:ext cx="223385" cy="288037"/>
            </a:xfrm>
            <a:custGeom>
              <a:avLst/>
              <a:gdLst/>
              <a:ahLst/>
              <a:cxnLst/>
              <a:rect l="l" t="t" r="r" b="b"/>
              <a:pathLst>
                <a:path w="7795" h="10051" extrusionOk="0">
                  <a:moveTo>
                    <a:pt x="3119" y="1"/>
                  </a:moveTo>
                  <a:cubicBezTo>
                    <a:pt x="2411" y="1"/>
                    <a:pt x="1659" y="266"/>
                    <a:pt x="1195" y="1195"/>
                  </a:cubicBezTo>
                  <a:cubicBezTo>
                    <a:pt x="1195" y="1195"/>
                    <a:pt x="1189" y="1195"/>
                    <a:pt x="1179" y="1195"/>
                  </a:cubicBezTo>
                  <a:cubicBezTo>
                    <a:pt x="1047" y="1195"/>
                    <a:pt x="101" y="1260"/>
                    <a:pt x="334" y="3133"/>
                  </a:cubicBezTo>
                  <a:cubicBezTo>
                    <a:pt x="401" y="3701"/>
                    <a:pt x="0" y="10050"/>
                    <a:pt x="3434" y="10050"/>
                  </a:cubicBezTo>
                  <a:cubicBezTo>
                    <a:pt x="6867" y="10050"/>
                    <a:pt x="6884" y="4320"/>
                    <a:pt x="7034" y="3041"/>
                  </a:cubicBezTo>
                  <a:cubicBezTo>
                    <a:pt x="7034" y="3041"/>
                    <a:pt x="7794" y="2006"/>
                    <a:pt x="7377" y="1145"/>
                  </a:cubicBezTo>
                  <a:cubicBezTo>
                    <a:pt x="7212" y="806"/>
                    <a:pt x="7008" y="703"/>
                    <a:pt x="6822" y="703"/>
                  </a:cubicBezTo>
                  <a:cubicBezTo>
                    <a:pt x="6536" y="703"/>
                    <a:pt x="6291" y="945"/>
                    <a:pt x="6291" y="945"/>
                  </a:cubicBezTo>
                  <a:cubicBezTo>
                    <a:pt x="6291" y="945"/>
                    <a:pt x="6466" y="134"/>
                    <a:pt x="5706" y="134"/>
                  </a:cubicBezTo>
                  <a:cubicBezTo>
                    <a:pt x="4937" y="134"/>
                    <a:pt x="4937" y="477"/>
                    <a:pt x="4937" y="477"/>
                  </a:cubicBezTo>
                  <a:cubicBezTo>
                    <a:pt x="4937" y="477"/>
                    <a:pt x="4067" y="1"/>
                    <a:pt x="3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4" name="Google Shape;1604;p66">
              <a:extLst>
                <a:ext uri="{FF2B5EF4-FFF2-40B4-BE49-F238E27FC236}">
                  <a16:creationId xmlns:a16="http://schemas.microsoft.com/office/drawing/2014/main" id="{2A04DF5E-AA40-B4EB-5A51-5845549C1C71}"/>
                </a:ext>
              </a:extLst>
            </p:cNvPr>
            <p:cNvSpPr/>
            <p:nvPr/>
          </p:nvSpPr>
          <p:spPr>
            <a:xfrm>
              <a:off x="2109358" y="2861123"/>
              <a:ext cx="165698" cy="417311"/>
            </a:xfrm>
            <a:custGeom>
              <a:avLst/>
              <a:gdLst/>
              <a:ahLst/>
              <a:cxnLst/>
              <a:rect l="l" t="t" r="r" b="b"/>
              <a:pathLst>
                <a:path w="5782" h="14562" extrusionOk="0">
                  <a:moveTo>
                    <a:pt x="5781" y="0"/>
                  </a:moveTo>
                  <a:cubicBezTo>
                    <a:pt x="5781" y="0"/>
                    <a:pt x="3392" y="0"/>
                    <a:pt x="2648" y="1387"/>
                  </a:cubicBezTo>
                  <a:cubicBezTo>
                    <a:pt x="1963" y="2649"/>
                    <a:pt x="0" y="6032"/>
                    <a:pt x="2690" y="14561"/>
                  </a:cubicBezTo>
                  <a:cubicBezTo>
                    <a:pt x="2690" y="14561"/>
                    <a:pt x="4110" y="8897"/>
                    <a:pt x="4077" y="6107"/>
                  </a:cubicBezTo>
                  <a:cubicBezTo>
                    <a:pt x="4052" y="3317"/>
                    <a:pt x="5781" y="0"/>
                    <a:pt x="5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5" name="Google Shape;1605;p66">
              <a:extLst>
                <a:ext uri="{FF2B5EF4-FFF2-40B4-BE49-F238E27FC236}">
                  <a16:creationId xmlns:a16="http://schemas.microsoft.com/office/drawing/2014/main" id="{DFE9FDD7-7DEE-4971-3243-083CBFB1EA41}"/>
                </a:ext>
              </a:extLst>
            </p:cNvPr>
            <p:cNvSpPr/>
            <p:nvPr/>
          </p:nvSpPr>
          <p:spPr>
            <a:xfrm>
              <a:off x="2139506" y="3149044"/>
              <a:ext cx="113742" cy="89899"/>
            </a:xfrm>
            <a:custGeom>
              <a:avLst/>
              <a:gdLst/>
              <a:ahLst/>
              <a:cxnLst/>
              <a:rect l="l" t="t" r="r" b="b"/>
              <a:pathLst>
                <a:path w="3969" h="3137" extrusionOk="0">
                  <a:moveTo>
                    <a:pt x="1902" y="0"/>
                  </a:moveTo>
                  <a:cubicBezTo>
                    <a:pt x="1015" y="0"/>
                    <a:pt x="527" y="1089"/>
                    <a:pt x="527" y="1089"/>
                  </a:cubicBezTo>
                  <a:cubicBezTo>
                    <a:pt x="1" y="1707"/>
                    <a:pt x="869" y="3019"/>
                    <a:pt x="869" y="3019"/>
                  </a:cubicBezTo>
                  <a:cubicBezTo>
                    <a:pt x="869" y="3019"/>
                    <a:pt x="951" y="3046"/>
                    <a:pt x="1037" y="3046"/>
                  </a:cubicBezTo>
                  <a:cubicBezTo>
                    <a:pt x="1095" y="3046"/>
                    <a:pt x="1155" y="3034"/>
                    <a:pt x="1195" y="2994"/>
                  </a:cubicBezTo>
                  <a:cubicBezTo>
                    <a:pt x="1313" y="2870"/>
                    <a:pt x="1424" y="2825"/>
                    <a:pt x="1523" y="2825"/>
                  </a:cubicBezTo>
                  <a:cubicBezTo>
                    <a:pt x="1784" y="2825"/>
                    <a:pt x="1964" y="3136"/>
                    <a:pt x="1964" y="3136"/>
                  </a:cubicBezTo>
                  <a:cubicBezTo>
                    <a:pt x="3969" y="1649"/>
                    <a:pt x="2524" y="170"/>
                    <a:pt x="2524" y="170"/>
                  </a:cubicBezTo>
                  <a:cubicBezTo>
                    <a:pt x="2299" y="50"/>
                    <a:pt x="2091" y="0"/>
                    <a:pt x="1902" y="0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6" name="Google Shape;1606;p66">
              <a:extLst>
                <a:ext uri="{FF2B5EF4-FFF2-40B4-BE49-F238E27FC236}">
                  <a16:creationId xmlns:a16="http://schemas.microsoft.com/office/drawing/2014/main" id="{B10A339C-405B-DC2B-C0F9-5A8E551A03DD}"/>
                </a:ext>
              </a:extLst>
            </p:cNvPr>
            <p:cNvSpPr/>
            <p:nvPr/>
          </p:nvSpPr>
          <p:spPr>
            <a:xfrm>
              <a:off x="2414106" y="2886170"/>
              <a:ext cx="341053" cy="381976"/>
            </a:xfrm>
            <a:custGeom>
              <a:avLst/>
              <a:gdLst/>
              <a:ahLst/>
              <a:cxnLst/>
              <a:rect l="l" t="t" r="r" b="b"/>
              <a:pathLst>
                <a:path w="11901" h="13329" extrusionOk="0">
                  <a:moveTo>
                    <a:pt x="3832" y="1"/>
                  </a:moveTo>
                  <a:cubicBezTo>
                    <a:pt x="3681" y="1"/>
                    <a:pt x="3550" y="50"/>
                    <a:pt x="3443" y="154"/>
                  </a:cubicBezTo>
                  <a:cubicBezTo>
                    <a:pt x="1" y="3487"/>
                    <a:pt x="7135" y="9928"/>
                    <a:pt x="7135" y="9928"/>
                  </a:cubicBezTo>
                  <a:lnTo>
                    <a:pt x="5489" y="10262"/>
                  </a:lnTo>
                  <a:cubicBezTo>
                    <a:pt x="5882" y="11048"/>
                    <a:pt x="4955" y="12510"/>
                    <a:pt x="4955" y="12510"/>
                  </a:cubicBezTo>
                  <a:cubicBezTo>
                    <a:pt x="4955" y="12510"/>
                    <a:pt x="7361" y="13329"/>
                    <a:pt x="9282" y="13329"/>
                  </a:cubicBezTo>
                  <a:cubicBezTo>
                    <a:pt x="10476" y="13329"/>
                    <a:pt x="11483" y="13012"/>
                    <a:pt x="11605" y="11983"/>
                  </a:cubicBezTo>
                  <a:cubicBezTo>
                    <a:pt x="11901" y="9482"/>
                    <a:pt x="5930" y="1"/>
                    <a:pt x="3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7" name="Google Shape;1607;p66">
              <a:extLst>
                <a:ext uri="{FF2B5EF4-FFF2-40B4-BE49-F238E27FC236}">
                  <a16:creationId xmlns:a16="http://schemas.microsoft.com/office/drawing/2014/main" id="{D53679FC-4F84-C5BF-BD9B-87971A6BAC84}"/>
                </a:ext>
              </a:extLst>
            </p:cNvPr>
            <p:cNvSpPr/>
            <p:nvPr/>
          </p:nvSpPr>
          <p:spPr>
            <a:xfrm>
              <a:off x="2450730" y="2861123"/>
              <a:ext cx="165698" cy="417311"/>
            </a:xfrm>
            <a:custGeom>
              <a:avLst/>
              <a:gdLst/>
              <a:ahLst/>
              <a:cxnLst/>
              <a:rect l="l" t="t" r="r" b="b"/>
              <a:pathLst>
                <a:path w="5782" h="14562" extrusionOk="0">
                  <a:moveTo>
                    <a:pt x="1" y="0"/>
                  </a:moveTo>
                  <a:cubicBezTo>
                    <a:pt x="1" y="0"/>
                    <a:pt x="1722" y="3317"/>
                    <a:pt x="1697" y="6107"/>
                  </a:cubicBezTo>
                  <a:cubicBezTo>
                    <a:pt x="1672" y="8897"/>
                    <a:pt x="3084" y="14561"/>
                    <a:pt x="3084" y="14561"/>
                  </a:cubicBezTo>
                  <a:cubicBezTo>
                    <a:pt x="5782" y="6032"/>
                    <a:pt x="3810" y="2649"/>
                    <a:pt x="3134" y="1387"/>
                  </a:cubicBezTo>
                  <a:cubicBezTo>
                    <a:pt x="2390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8" name="Google Shape;1608;p66">
              <a:extLst>
                <a:ext uri="{FF2B5EF4-FFF2-40B4-BE49-F238E27FC236}">
                  <a16:creationId xmlns:a16="http://schemas.microsoft.com/office/drawing/2014/main" id="{B3A6C26D-2DB1-886D-596C-64AEBBBEA167}"/>
                </a:ext>
              </a:extLst>
            </p:cNvPr>
            <p:cNvSpPr/>
            <p:nvPr/>
          </p:nvSpPr>
          <p:spPr>
            <a:xfrm>
              <a:off x="2472539" y="3149044"/>
              <a:ext cx="113742" cy="89899"/>
            </a:xfrm>
            <a:custGeom>
              <a:avLst/>
              <a:gdLst/>
              <a:ahLst/>
              <a:cxnLst/>
              <a:rect l="l" t="t" r="r" b="b"/>
              <a:pathLst>
                <a:path w="3969" h="3137" extrusionOk="0">
                  <a:moveTo>
                    <a:pt x="2071" y="0"/>
                  </a:moveTo>
                  <a:cubicBezTo>
                    <a:pt x="1881" y="0"/>
                    <a:pt x="1672" y="50"/>
                    <a:pt x="1445" y="170"/>
                  </a:cubicBezTo>
                  <a:cubicBezTo>
                    <a:pt x="1445" y="170"/>
                    <a:pt x="0" y="1649"/>
                    <a:pt x="2005" y="3136"/>
                  </a:cubicBezTo>
                  <a:cubicBezTo>
                    <a:pt x="2005" y="3136"/>
                    <a:pt x="2185" y="2825"/>
                    <a:pt x="2446" y="2825"/>
                  </a:cubicBezTo>
                  <a:cubicBezTo>
                    <a:pt x="2545" y="2825"/>
                    <a:pt x="2656" y="2870"/>
                    <a:pt x="2774" y="2994"/>
                  </a:cubicBezTo>
                  <a:cubicBezTo>
                    <a:pt x="2814" y="3034"/>
                    <a:pt x="2874" y="3046"/>
                    <a:pt x="2932" y="3046"/>
                  </a:cubicBezTo>
                  <a:cubicBezTo>
                    <a:pt x="3018" y="3046"/>
                    <a:pt x="3099" y="3019"/>
                    <a:pt x="3099" y="3019"/>
                  </a:cubicBezTo>
                  <a:cubicBezTo>
                    <a:pt x="3099" y="3019"/>
                    <a:pt x="3968" y="1707"/>
                    <a:pt x="3450" y="1089"/>
                  </a:cubicBezTo>
                  <a:cubicBezTo>
                    <a:pt x="3450" y="1089"/>
                    <a:pt x="2963" y="0"/>
                    <a:pt x="2071" y="0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9" name="Google Shape;1609;p66">
              <a:extLst>
                <a:ext uri="{FF2B5EF4-FFF2-40B4-BE49-F238E27FC236}">
                  <a16:creationId xmlns:a16="http://schemas.microsoft.com/office/drawing/2014/main" id="{ED90BAFF-A404-FEE0-CD2D-BD9201C294A1}"/>
                </a:ext>
              </a:extLst>
            </p:cNvPr>
            <p:cNvSpPr/>
            <p:nvPr/>
          </p:nvSpPr>
          <p:spPr>
            <a:xfrm>
              <a:off x="2186448" y="3278404"/>
              <a:ext cx="352659" cy="29460"/>
            </a:xfrm>
            <a:custGeom>
              <a:avLst/>
              <a:gdLst/>
              <a:ahLst/>
              <a:cxnLst/>
              <a:rect l="l" t="t" r="r" b="b"/>
              <a:pathLst>
                <a:path w="12306" h="1028" extrusionOk="0">
                  <a:moveTo>
                    <a:pt x="0" y="0"/>
                  </a:moveTo>
                  <a:lnTo>
                    <a:pt x="0" y="1028"/>
                  </a:lnTo>
                  <a:lnTo>
                    <a:pt x="12306" y="1028"/>
                  </a:lnTo>
                  <a:lnTo>
                    <a:pt x="12306" y="0"/>
                  </a:lnTo>
                  <a:close/>
                </a:path>
              </a:pathLst>
            </a:custGeom>
            <a:solidFill>
              <a:srgbClr val="F657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0" name="Google Shape;1610;p66">
              <a:extLst>
                <a:ext uri="{FF2B5EF4-FFF2-40B4-BE49-F238E27FC236}">
                  <a16:creationId xmlns:a16="http://schemas.microsoft.com/office/drawing/2014/main" id="{603ED95C-705A-AB28-B69B-B3E324CD7069}"/>
                </a:ext>
              </a:extLst>
            </p:cNvPr>
            <p:cNvSpPr/>
            <p:nvPr/>
          </p:nvSpPr>
          <p:spPr>
            <a:xfrm>
              <a:off x="2332230" y="3272902"/>
              <a:ext cx="51755" cy="40493"/>
            </a:xfrm>
            <a:custGeom>
              <a:avLst/>
              <a:gdLst/>
              <a:ahLst/>
              <a:cxnLst/>
              <a:rect l="l" t="t" r="r" b="b"/>
              <a:pathLst>
                <a:path w="1806" h="1413" extrusionOk="0">
                  <a:moveTo>
                    <a:pt x="1" y="0"/>
                  </a:moveTo>
                  <a:lnTo>
                    <a:pt x="1" y="1412"/>
                  </a:lnTo>
                  <a:lnTo>
                    <a:pt x="1805" y="1412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37346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1" name="Google Shape;1611;p66">
              <a:extLst>
                <a:ext uri="{FF2B5EF4-FFF2-40B4-BE49-F238E27FC236}">
                  <a16:creationId xmlns:a16="http://schemas.microsoft.com/office/drawing/2014/main" id="{4DE6AD86-4E22-431B-2857-89C76FECB86F}"/>
                </a:ext>
              </a:extLst>
            </p:cNvPr>
            <p:cNvSpPr/>
            <p:nvPr/>
          </p:nvSpPr>
          <p:spPr>
            <a:xfrm>
              <a:off x="2006390" y="4486430"/>
              <a:ext cx="149420" cy="53647"/>
            </a:xfrm>
            <a:custGeom>
              <a:avLst/>
              <a:gdLst/>
              <a:ahLst/>
              <a:cxnLst/>
              <a:rect l="l" t="t" r="r" b="b"/>
              <a:pathLst>
                <a:path w="5214" h="1872" extrusionOk="0">
                  <a:moveTo>
                    <a:pt x="3785" y="1"/>
                  </a:moveTo>
                  <a:lnTo>
                    <a:pt x="3593" y="627"/>
                  </a:lnTo>
                  <a:lnTo>
                    <a:pt x="1" y="1872"/>
                  </a:lnTo>
                  <a:lnTo>
                    <a:pt x="5214" y="1872"/>
                  </a:lnTo>
                  <a:lnTo>
                    <a:pt x="5214" y="1"/>
                  </a:lnTo>
                  <a:close/>
                </a:path>
              </a:pathLst>
            </a:custGeom>
            <a:solidFill>
              <a:srgbClr val="1519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2" name="Google Shape;1612;p66">
              <a:extLst>
                <a:ext uri="{FF2B5EF4-FFF2-40B4-BE49-F238E27FC236}">
                  <a16:creationId xmlns:a16="http://schemas.microsoft.com/office/drawing/2014/main" id="{CD067337-79EB-3412-0091-B35775677781}"/>
                </a:ext>
              </a:extLst>
            </p:cNvPr>
            <p:cNvSpPr/>
            <p:nvPr/>
          </p:nvSpPr>
          <p:spPr>
            <a:xfrm>
              <a:off x="2560404" y="4486430"/>
              <a:ext cx="126895" cy="53647"/>
            </a:xfrm>
            <a:custGeom>
              <a:avLst/>
              <a:gdLst/>
              <a:ahLst/>
              <a:cxnLst/>
              <a:rect l="l" t="t" r="r" b="b"/>
              <a:pathLst>
                <a:path w="4428" h="1872" extrusionOk="0">
                  <a:moveTo>
                    <a:pt x="0" y="1"/>
                  </a:moveTo>
                  <a:lnTo>
                    <a:pt x="0" y="1872"/>
                  </a:lnTo>
                  <a:lnTo>
                    <a:pt x="4194" y="1872"/>
                  </a:lnTo>
                  <a:cubicBezTo>
                    <a:pt x="4386" y="1864"/>
                    <a:pt x="4428" y="1596"/>
                    <a:pt x="4252" y="1538"/>
                  </a:cubicBezTo>
                  <a:lnTo>
                    <a:pt x="1621" y="627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1519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3" name="Google Shape;1613;p66">
              <a:extLst>
                <a:ext uri="{FF2B5EF4-FFF2-40B4-BE49-F238E27FC236}">
                  <a16:creationId xmlns:a16="http://schemas.microsoft.com/office/drawing/2014/main" id="{B6837FDE-0D1A-9AFA-739C-37C95F34732C}"/>
                </a:ext>
              </a:extLst>
            </p:cNvPr>
            <p:cNvSpPr/>
            <p:nvPr/>
          </p:nvSpPr>
          <p:spPr>
            <a:xfrm>
              <a:off x="2145008" y="2893449"/>
              <a:ext cx="435766" cy="518815"/>
            </a:xfrm>
            <a:custGeom>
              <a:avLst/>
              <a:gdLst/>
              <a:ahLst/>
              <a:cxnLst/>
              <a:rect l="l" t="t" r="r" b="b"/>
              <a:pathLst>
                <a:path w="15206" h="18104" extrusionOk="0">
                  <a:moveTo>
                    <a:pt x="352" y="0"/>
                  </a:moveTo>
                  <a:cubicBezTo>
                    <a:pt x="160" y="0"/>
                    <a:pt x="1" y="151"/>
                    <a:pt x="1" y="351"/>
                  </a:cubicBezTo>
                  <a:lnTo>
                    <a:pt x="1" y="17752"/>
                  </a:lnTo>
                  <a:cubicBezTo>
                    <a:pt x="1" y="17953"/>
                    <a:pt x="160" y="18103"/>
                    <a:pt x="352" y="18103"/>
                  </a:cubicBezTo>
                  <a:lnTo>
                    <a:pt x="14854" y="18103"/>
                  </a:lnTo>
                  <a:cubicBezTo>
                    <a:pt x="15046" y="18103"/>
                    <a:pt x="15205" y="17953"/>
                    <a:pt x="15205" y="17752"/>
                  </a:cubicBezTo>
                  <a:lnTo>
                    <a:pt x="15205" y="351"/>
                  </a:lnTo>
                  <a:cubicBezTo>
                    <a:pt x="15205" y="151"/>
                    <a:pt x="15046" y="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4" name="Google Shape;1614;p66">
              <a:extLst>
                <a:ext uri="{FF2B5EF4-FFF2-40B4-BE49-F238E27FC236}">
                  <a16:creationId xmlns:a16="http://schemas.microsoft.com/office/drawing/2014/main" id="{2C02EFEA-AB13-91A5-F9BD-1EB409EA69BC}"/>
                </a:ext>
              </a:extLst>
            </p:cNvPr>
            <p:cNvSpPr/>
            <p:nvPr/>
          </p:nvSpPr>
          <p:spPr>
            <a:xfrm>
              <a:off x="2145008" y="2893449"/>
              <a:ext cx="435766" cy="190572"/>
            </a:xfrm>
            <a:custGeom>
              <a:avLst/>
              <a:gdLst/>
              <a:ahLst/>
              <a:cxnLst/>
              <a:rect l="l" t="t" r="r" b="b"/>
              <a:pathLst>
                <a:path w="15206" h="6650" extrusionOk="0">
                  <a:moveTo>
                    <a:pt x="1931" y="0"/>
                  </a:moveTo>
                  <a:cubicBezTo>
                    <a:pt x="870" y="0"/>
                    <a:pt x="1" y="861"/>
                    <a:pt x="1" y="1930"/>
                  </a:cubicBezTo>
                  <a:lnTo>
                    <a:pt x="1" y="3066"/>
                  </a:lnTo>
                  <a:cubicBezTo>
                    <a:pt x="1" y="3066"/>
                    <a:pt x="1271" y="6650"/>
                    <a:pt x="7595" y="6650"/>
                  </a:cubicBezTo>
                  <a:cubicBezTo>
                    <a:pt x="13919" y="6650"/>
                    <a:pt x="15205" y="3066"/>
                    <a:pt x="15205" y="3066"/>
                  </a:cubicBezTo>
                  <a:lnTo>
                    <a:pt x="15205" y="1930"/>
                  </a:lnTo>
                  <a:cubicBezTo>
                    <a:pt x="15205" y="861"/>
                    <a:pt x="14336" y="0"/>
                    <a:pt x="13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5" name="Google Shape;1615;p66">
              <a:extLst>
                <a:ext uri="{FF2B5EF4-FFF2-40B4-BE49-F238E27FC236}">
                  <a16:creationId xmlns:a16="http://schemas.microsoft.com/office/drawing/2014/main" id="{5377C8AD-97C9-9071-D8AA-F6BE34AA361E}"/>
                </a:ext>
              </a:extLst>
            </p:cNvPr>
            <p:cNvSpPr/>
            <p:nvPr/>
          </p:nvSpPr>
          <p:spPr>
            <a:xfrm>
              <a:off x="2203671" y="3145061"/>
              <a:ext cx="328243" cy="218829"/>
            </a:xfrm>
            <a:custGeom>
              <a:avLst/>
              <a:gdLst/>
              <a:ahLst/>
              <a:cxnLst/>
              <a:rect l="l" t="t" r="r" b="b"/>
              <a:pathLst>
                <a:path w="11454" h="7636" extrusionOk="0">
                  <a:moveTo>
                    <a:pt x="143" y="0"/>
                  </a:moveTo>
                  <a:cubicBezTo>
                    <a:pt x="67" y="0"/>
                    <a:pt x="1" y="59"/>
                    <a:pt x="1" y="142"/>
                  </a:cubicBezTo>
                  <a:lnTo>
                    <a:pt x="1" y="7485"/>
                  </a:lnTo>
                  <a:cubicBezTo>
                    <a:pt x="1" y="7569"/>
                    <a:pt x="67" y="7636"/>
                    <a:pt x="143" y="7636"/>
                  </a:cubicBezTo>
                  <a:lnTo>
                    <a:pt x="11304" y="7636"/>
                  </a:lnTo>
                  <a:cubicBezTo>
                    <a:pt x="11387" y="7636"/>
                    <a:pt x="11454" y="7569"/>
                    <a:pt x="11454" y="7485"/>
                  </a:cubicBezTo>
                  <a:lnTo>
                    <a:pt x="11454" y="142"/>
                  </a:lnTo>
                  <a:cubicBezTo>
                    <a:pt x="11454" y="59"/>
                    <a:pt x="11387" y="0"/>
                    <a:pt x="11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6" name="Google Shape;1616;p66">
              <a:extLst>
                <a:ext uri="{FF2B5EF4-FFF2-40B4-BE49-F238E27FC236}">
                  <a16:creationId xmlns:a16="http://schemas.microsoft.com/office/drawing/2014/main" id="{A8B286CC-737D-D8CB-B7ED-8FFE4A4B9C44}"/>
                </a:ext>
              </a:extLst>
            </p:cNvPr>
            <p:cNvSpPr/>
            <p:nvPr/>
          </p:nvSpPr>
          <p:spPr>
            <a:xfrm>
              <a:off x="2203671" y="3232438"/>
              <a:ext cx="328243" cy="11033"/>
            </a:xfrm>
            <a:custGeom>
              <a:avLst/>
              <a:gdLst/>
              <a:ahLst/>
              <a:cxnLst/>
              <a:rect l="l" t="t" r="r" b="b"/>
              <a:pathLst>
                <a:path w="11454" h="385" extrusionOk="0">
                  <a:moveTo>
                    <a:pt x="1" y="0"/>
                  </a:moveTo>
                  <a:lnTo>
                    <a:pt x="1" y="385"/>
                  </a:lnTo>
                  <a:lnTo>
                    <a:pt x="11454" y="385"/>
                  </a:lnTo>
                  <a:lnTo>
                    <a:pt x="11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7" name="Google Shape;1617;p66">
              <a:extLst>
                <a:ext uri="{FF2B5EF4-FFF2-40B4-BE49-F238E27FC236}">
                  <a16:creationId xmlns:a16="http://schemas.microsoft.com/office/drawing/2014/main" id="{FE985212-5747-F9AA-27D4-3554AA1BAB72}"/>
                </a:ext>
              </a:extLst>
            </p:cNvPr>
            <p:cNvSpPr/>
            <p:nvPr/>
          </p:nvSpPr>
          <p:spPr>
            <a:xfrm>
              <a:off x="2488100" y="3243442"/>
              <a:ext cx="32813" cy="54850"/>
            </a:xfrm>
            <a:custGeom>
              <a:avLst/>
              <a:gdLst/>
              <a:ahLst/>
              <a:cxnLst/>
              <a:rect l="l" t="t" r="r" b="b"/>
              <a:pathLst>
                <a:path w="1145" h="1914" extrusionOk="0">
                  <a:moveTo>
                    <a:pt x="0" y="1"/>
                  </a:moveTo>
                  <a:lnTo>
                    <a:pt x="0" y="1914"/>
                  </a:lnTo>
                  <a:lnTo>
                    <a:pt x="1145" y="191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8" name="Google Shape;1618;p66">
              <a:extLst>
                <a:ext uri="{FF2B5EF4-FFF2-40B4-BE49-F238E27FC236}">
                  <a16:creationId xmlns:a16="http://schemas.microsoft.com/office/drawing/2014/main" id="{4BF84970-9BB9-EFAF-FCE9-4CCBF4FDFE98}"/>
                </a:ext>
              </a:extLst>
            </p:cNvPr>
            <p:cNvSpPr/>
            <p:nvPr/>
          </p:nvSpPr>
          <p:spPr>
            <a:xfrm>
              <a:off x="2346359" y="3046651"/>
              <a:ext cx="32841" cy="74739"/>
            </a:xfrm>
            <a:custGeom>
              <a:avLst/>
              <a:gdLst/>
              <a:ahLst/>
              <a:cxnLst/>
              <a:rect l="l" t="t" r="r" b="b"/>
              <a:pathLst>
                <a:path w="1146" h="2608" extrusionOk="0">
                  <a:moveTo>
                    <a:pt x="1" y="1"/>
                  </a:moveTo>
                  <a:lnTo>
                    <a:pt x="1" y="2607"/>
                  </a:lnTo>
                  <a:lnTo>
                    <a:pt x="1145" y="2607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9" name="Google Shape;1619;p66">
              <a:extLst>
                <a:ext uri="{FF2B5EF4-FFF2-40B4-BE49-F238E27FC236}">
                  <a16:creationId xmlns:a16="http://schemas.microsoft.com/office/drawing/2014/main" id="{63D6C78C-DF52-58DF-DAA5-FDCF4A92D06B}"/>
                </a:ext>
              </a:extLst>
            </p:cNvPr>
            <p:cNvSpPr/>
            <p:nvPr/>
          </p:nvSpPr>
          <p:spPr>
            <a:xfrm>
              <a:off x="2336787" y="3070122"/>
              <a:ext cx="51985" cy="28027"/>
            </a:xfrm>
            <a:custGeom>
              <a:avLst/>
              <a:gdLst/>
              <a:ahLst/>
              <a:cxnLst/>
              <a:rect l="l" t="t" r="r" b="b"/>
              <a:pathLst>
                <a:path w="1814" h="978" extrusionOk="0">
                  <a:moveTo>
                    <a:pt x="0" y="0"/>
                  </a:moveTo>
                  <a:lnTo>
                    <a:pt x="0" y="978"/>
                  </a:lnTo>
                  <a:lnTo>
                    <a:pt x="1813" y="978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20" name="Google Shape;1620;p66">
            <a:extLst>
              <a:ext uri="{FF2B5EF4-FFF2-40B4-BE49-F238E27FC236}">
                <a16:creationId xmlns:a16="http://schemas.microsoft.com/office/drawing/2014/main" id="{0114407F-A9E5-A99E-3541-DEDE2DE4392D}"/>
              </a:ext>
            </a:extLst>
          </p:cNvPr>
          <p:cNvGrpSpPr/>
          <p:nvPr/>
        </p:nvGrpSpPr>
        <p:grpSpPr>
          <a:xfrm>
            <a:off x="1653401" y="3671467"/>
            <a:ext cx="972032" cy="2430151"/>
            <a:chOff x="1240051" y="2711503"/>
            <a:chExt cx="729024" cy="1822613"/>
          </a:xfrm>
        </p:grpSpPr>
        <p:sp>
          <p:nvSpPr>
            <p:cNvPr id="1621" name="Google Shape;1621;p66">
              <a:extLst>
                <a:ext uri="{FF2B5EF4-FFF2-40B4-BE49-F238E27FC236}">
                  <a16:creationId xmlns:a16="http://schemas.microsoft.com/office/drawing/2014/main" id="{44248D4C-6965-04F0-7D8E-5DC711E26722}"/>
                </a:ext>
              </a:extLst>
            </p:cNvPr>
            <p:cNvSpPr/>
            <p:nvPr/>
          </p:nvSpPr>
          <p:spPr>
            <a:xfrm>
              <a:off x="1432545" y="3411432"/>
              <a:ext cx="94025" cy="81187"/>
            </a:xfrm>
            <a:custGeom>
              <a:avLst/>
              <a:gdLst/>
              <a:ahLst/>
              <a:cxnLst/>
              <a:rect l="l" t="t" r="r" b="b"/>
              <a:pathLst>
                <a:path w="3281" h="2833" extrusionOk="0">
                  <a:moveTo>
                    <a:pt x="976" y="0"/>
                  </a:moveTo>
                  <a:cubicBezTo>
                    <a:pt x="905" y="0"/>
                    <a:pt x="861" y="3"/>
                    <a:pt x="861" y="3"/>
                  </a:cubicBezTo>
                  <a:lnTo>
                    <a:pt x="0" y="1148"/>
                  </a:lnTo>
                  <a:cubicBezTo>
                    <a:pt x="1110" y="2413"/>
                    <a:pt x="1872" y="2833"/>
                    <a:pt x="2357" y="2833"/>
                  </a:cubicBezTo>
                  <a:cubicBezTo>
                    <a:pt x="3281" y="2833"/>
                    <a:pt x="3195" y="1307"/>
                    <a:pt x="2582" y="1198"/>
                  </a:cubicBezTo>
                  <a:cubicBezTo>
                    <a:pt x="1646" y="1031"/>
                    <a:pt x="1621" y="738"/>
                    <a:pt x="1621" y="738"/>
                  </a:cubicBezTo>
                  <a:lnTo>
                    <a:pt x="1922" y="262"/>
                  </a:lnTo>
                  <a:cubicBezTo>
                    <a:pt x="1676" y="29"/>
                    <a:pt x="1196" y="0"/>
                    <a:pt x="976" y="0"/>
                  </a:cubicBez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2" name="Google Shape;1622;p66">
              <a:extLst>
                <a:ext uri="{FF2B5EF4-FFF2-40B4-BE49-F238E27FC236}">
                  <a16:creationId xmlns:a16="http://schemas.microsoft.com/office/drawing/2014/main" id="{AA6C9033-6428-D96C-2B9F-9F2E4090267D}"/>
                </a:ext>
              </a:extLst>
            </p:cNvPr>
            <p:cNvSpPr/>
            <p:nvPr/>
          </p:nvSpPr>
          <p:spPr>
            <a:xfrm>
              <a:off x="1709122" y="3411375"/>
              <a:ext cx="94054" cy="81244"/>
            </a:xfrm>
            <a:custGeom>
              <a:avLst/>
              <a:gdLst/>
              <a:ahLst/>
              <a:cxnLst/>
              <a:rect l="l" t="t" r="r" b="b"/>
              <a:pathLst>
                <a:path w="3282" h="2835" extrusionOk="0">
                  <a:moveTo>
                    <a:pt x="2277" y="1"/>
                  </a:moveTo>
                  <a:cubicBezTo>
                    <a:pt x="2065" y="1"/>
                    <a:pt x="1653" y="31"/>
                    <a:pt x="1418" y="248"/>
                  </a:cubicBezTo>
                  <a:lnTo>
                    <a:pt x="1627" y="765"/>
                  </a:lnTo>
                  <a:cubicBezTo>
                    <a:pt x="1627" y="765"/>
                    <a:pt x="1635" y="1033"/>
                    <a:pt x="700" y="1200"/>
                  </a:cubicBezTo>
                  <a:cubicBezTo>
                    <a:pt x="86" y="1309"/>
                    <a:pt x="1" y="2835"/>
                    <a:pt x="924" y="2835"/>
                  </a:cubicBezTo>
                  <a:cubicBezTo>
                    <a:pt x="1409" y="2835"/>
                    <a:pt x="2171" y="2415"/>
                    <a:pt x="3281" y="1150"/>
                  </a:cubicBezTo>
                  <a:lnTo>
                    <a:pt x="2412" y="5"/>
                  </a:lnTo>
                  <a:cubicBezTo>
                    <a:pt x="2412" y="5"/>
                    <a:pt x="2360" y="1"/>
                    <a:pt x="2277" y="1"/>
                  </a:cubicBez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3" name="Google Shape;1623;p66">
              <a:extLst>
                <a:ext uri="{FF2B5EF4-FFF2-40B4-BE49-F238E27FC236}">
                  <a16:creationId xmlns:a16="http://schemas.microsoft.com/office/drawing/2014/main" id="{CE22E324-20D0-0E08-F254-D52163995224}"/>
                </a:ext>
              </a:extLst>
            </p:cNvPr>
            <p:cNvSpPr/>
            <p:nvPr/>
          </p:nvSpPr>
          <p:spPr>
            <a:xfrm>
              <a:off x="1689177" y="2980596"/>
              <a:ext cx="279898" cy="469009"/>
            </a:xfrm>
            <a:custGeom>
              <a:avLst/>
              <a:gdLst/>
              <a:ahLst/>
              <a:cxnLst/>
              <a:rect l="l" t="t" r="r" b="b"/>
              <a:pathLst>
                <a:path w="9767" h="16366" extrusionOk="0">
                  <a:moveTo>
                    <a:pt x="1" y="0"/>
                  </a:moveTo>
                  <a:lnTo>
                    <a:pt x="3125" y="6098"/>
                  </a:lnTo>
                  <a:lnTo>
                    <a:pt x="6450" y="9331"/>
                  </a:lnTo>
                  <a:lnTo>
                    <a:pt x="3100" y="15012"/>
                  </a:lnTo>
                  <a:lnTo>
                    <a:pt x="4111" y="16366"/>
                  </a:lnTo>
                  <a:cubicBezTo>
                    <a:pt x="4111" y="16366"/>
                    <a:pt x="9767" y="9607"/>
                    <a:pt x="9767" y="8655"/>
                  </a:cubicBezTo>
                  <a:cubicBezTo>
                    <a:pt x="9767" y="7711"/>
                    <a:pt x="3952" y="1972"/>
                    <a:pt x="3952" y="1972"/>
                  </a:cubicBezTo>
                  <a:cubicBezTo>
                    <a:pt x="3952" y="1972"/>
                    <a:pt x="3618" y="136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4" name="Google Shape;1624;p66">
              <a:extLst>
                <a:ext uri="{FF2B5EF4-FFF2-40B4-BE49-F238E27FC236}">
                  <a16:creationId xmlns:a16="http://schemas.microsoft.com/office/drawing/2014/main" id="{CCFD3888-860E-E0A1-663D-22C072DF13BA}"/>
                </a:ext>
              </a:extLst>
            </p:cNvPr>
            <p:cNvSpPr/>
            <p:nvPr/>
          </p:nvSpPr>
          <p:spPr>
            <a:xfrm>
              <a:off x="1360958" y="3367471"/>
              <a:ext cx="419947" cy="1086922"/>
            </a:xfrm>
            <a:custGeom>
              <a:avLst/>
              <a:gdLst/>
              <a:ahLst/>
              <a:cxnLst/>
              <a:rect l="l" t="t" r="r" b="b"/>
              <a:pathLst>
                <a:path w="14654" h="37928" extrusionOk="0">
                  <a:moveTo>
                    <a:pt x="5681" y="0"/>
                  </a:moveTo>
                  <a:cubicBezTo>
                    <a:pt x="5681" y="0"/>
                    <a:pt x="2532" y="3843"/>
                    <a:pt x="2699" y="6550"/>
                  </a:cubicBezTo>
                  <a:cubicBezTo>
                    <a:pt x="2866" y="9248"/>
                    <a:pt x="0" y="37927"/>
                    <a:pt x="0" y="37927"/>
                  </a:cubicBezTo>
                  <a:lnTo>
                    <a:pt x="2022" y="37927"/>
                  </a:lnTo>
                  <a:lnTo>
                    <a:pt x="8530" y="10710"/>
                  </a:lnTo>
                  <a:cubicBezTo>
                    <a:pt x="8564" y="10573"/>
                    <a:pt x="8673" y="10509"/>
                    <a:pt x="8781" y="10509"/>
                  </a:cubicBezTo>
                  <a:cubicBezTo>
                    <a:pt x="8911" y="10509"/>
                    <a:pt x="9039" y="10600"/>
                    <a:pt x="9039" y="10768"/>
                  </a:cubicBezTo>
                  <a:lnTo>
                    <a:pt x="8772" y="37919"/>
                  </a:lnTo>
                  <a:lnTo>
                    <a:pt x="11103" y="37919"/>
                  </a:lnTo>
                  <a:cubicBezTo>
                    <a:pt x="11103" y="37919"/>
                    <a:pt x="14653" y="9532"/>
                    <a:pt x="14653" y="6850"/>
                  </a:cubicBezTo>
                  <a:cubicBezTo>
                    <a:pt x="14653" y="3108"/>
                    <a:pt x="12682" y="0"/>
                    <a:pt x="12682" y="0"/>
                  </a:cubicBezTo>
                  <a:cubicBezTo>
                    <a:pt x="12682" y="0"/>
                    <a:pt x="10406" y="394"/>
                    <a:pt x="8331" y="394"/>
                  </a:cubicBezTo>
                  <a:cubicBezTo>
                    <a:pt x="7294" y="394"/>
                    <a:pt x="6308" y="295"/>
                    <a:pt x="5681" y="0"/>
                  </a:cubicBezTo>
                  <a:close/>
                </a:path>
              </a:pathLst>
            </a:custGeom>
            <a:solidFill>
              <a:srgbClr val="1519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5" name="Google Shape;1625;p66">
              <a:extLst>
                <a:ext uri="{FF2B5EF4-FFF2-40B4-BE49-F238E27FC236}">
                  <a16:creationId xmlns:a16="http://schemas.microsoft.com/office/drawing/2014/main" id="{0F29A8BF-A3D7-D818-C949-0C1DFEA6E2FE}"/>
                </a:ext>
              </a:extLst>
            </p:cNvPr>
            <p:cNvSpPr/>
            <p:nvPr/>
          </p:nvSpPr>
          <p:spPr>
            <a:xfrm>
              <a:off x="1523763" y="3311905"/>
              <a:ext cx="200631" cy="76888"/>
            </a:xfrm>
            <a:custGeom>
              <a:avLst/>
              <a:gdLst/>
              <a:ahLst/>
              <a:cxnLst/>
              <a:rect l="l" t="t" r="r" b="b"/>
              <a:pathLst>
                <a:path w="7001" h="2683" extrusionOk="0">
                  <a:moveTo>
                    <a:pt x="3500" y="1"/>
                  </a:moveTo>
                  <a:lnTo>
                    <a:pt x="0" y="260"/>
                  </a:lnTo>
                  <a:lnTo>
                    <a:pt x="0" y="1939"/>
                  </a:lnTo>
                  <a:cubicBezTo>
                    <a:pt x="0" y="1939"/>
                    <a:pt x="217" y="2683"/>
                    <a:pt x="3500" y="2683"/>
                  </a:cubicBezTo>
                  <a:cubicBezTo>
                    <a:pt x="6784" y="2683"/>
                    <a:pt x="7001" y="1939"/>
                    <a:pt x="7001" y="1939"/>
                  </a:cubicBezTo>
                  <a:lnTo>
                    <a:pt x="7001" y="260"/>
                  </a:lnTo>
                  <a:lnTo>
                    <a:pt x="3500" y="1"/>
                  </a:ln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6" name="Google Shape;1626;p66">
              <a:extLst>
                <a:ext uri="{FF2B5EF4-FFF2-40B4-BE49-F238E27FC236}">
                  <a16:creationId xmlns:a16="http://schemas.microsoft.com/office/drawing/2014/main" id="{67187596-2442-0599-80A4-F0A9226EA3FA}"/>
                </a:ext>
              </a:extLst>
            </p:cNvPr>
            <p:cNvSpPr/>
            <p:nvPr/>
          </p:nvSpPr>
          <p:spPr>
            <a:xfrm>
              <a:off x="1432545" y="2968847"/>
              <a:ext cx="369424" cy="597824"/>
            </a:xfrm>
            <a:custGeom>
              <a:avLst/>
              <a:gdLst/>
              <a:ahLst/>
              <a:cxnLst/>
              <a:rect l="l" t="t" r="r" b="b"/>
              <a:pathLst>
                <a:path w="12891" h="20861" extrusionOk="0">
                  <a:moveTo>
                    <a:pt x="5355" y="1"/>
                  </a:moveTo>
                  <a:cubicBezTo>
                    <a:pt x="5355" y="1"/>
                    <a:pt x="2013" y="1271"/>
                    <a:pt x="1696" y="2340"/>
                  </a:cubicBezTo>
                  <a:cubicBezTo>
                    <a:pt x="1387" y="3409"/>
                    <a:pt x="468" y="7102"/>
                    <a:pt x="2373" y="8447"/>
                  </a:cubicBezTo>
                  <a:cubicBezTo>
                    <a:pt x="2373" y="8447"/>
                    <a:pt x="226" y="17678"/>
                    <a:pt x="0" y="19574"/>
                  </a:cubicBezTo>
                  <a:cubicBezTo>
                    <a:pt x="0" y="19574"/>
                    <a:pt x="3492" y="20861"/>
                    <a:pt x="6241" y="20861"/>
                  </a:cubicBezTo>
                  <a:cubicBezTo>
                    <a:pt x="8989" y="20861"/>
                    <a:pt x="12489" y="19574"/>
                    <a:pt x="12489" y="19574"/>
                  </a:cubicBezTo>
                  <a:cubicBezTo>
                    <a:pt x="12256" y="17678"/>
                    <a:pt x="10994" y="8447"/>
                    <a:pt x="10994" y="8447"/>
                  </a:cubicBezTo>
                  <a:cubicBezTo>
                    <a:pt x="12890" y="7102"/>
                    <a:pt x="11980" y="3418"/>
                    <a:pt x="11662" y="2340"/>
                  </a:cubicBezTo>
                  <a:cubicBezTo>
                    <a:pt x="11345" y="1271"/>
                    <a:pt x="8003" y="1"/>
                    <a:pt x="8003" y="1"/>
                  </a:cubicBezTo>
                  <a:lnTo>
                    <a:pt x="6683" y="293"/>
                  </a:lnTo>
                  <a:lnTo>
                    <a:pt x="53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7" name="Google Shape;1627;p66">
              <a:extLst>
                <a:ext uri="{FF2B5EF4-FFF2-40B4-BE49-F238E27FC236}">
                  <a16:creationId xmlns:a16="http://schemas.microsoft.com/office/drawing/2014/main" id="{0EE3CD12-FDB6-350E-22B3-616FB3B99F0C}"/>
                </a:ext>
              </a:extLst>
            </p:cNvPr>
            <p:cNvSpPr/>
            <p:nvPr/>
          </p:nvSpPr>
          <p:spPr>
            <a:xfrm>
              <a:off x="1278825" y="2980596"/>
              <a:ext cx="279898" cy="467089"/>
            </a:xfrm>
            <a:custGeom>
              <a:avLst/>
              <a:gdLst/>
              <a:ahLst/>
              <a:cxnLst/>
              <a:rect l="l" t="t" r="r" b="b"/>
              <a:pathLst>
                <a:path w="9767" h="16299" extrusionOk="0">
                  <a:moveTo>
                    <a:pt x="9767" y="0"/>
                  </a:moveTo>
                  <a:cubicBezTo>
                    <a:pt x="6158" y="1353"/>
                    <a:pt x="5815" y="1963"/>
                    <a:pt x="5815" y="1963"/>
                  </a:cubicBezTo>
                  <a:cubicBezTo>
                    <a:pt x="5815" y="1963"/>
                    <a:pt x="1" y="7711"/>
                    <a:pt x="1" y="8655"/>
                  </a:cubicBezTo>
                  <a:cubicBezTo>
                    <a:pt x="1" y="9599"/>
                    <a:pt x="5272" y="16299"/>
                    <a:pt x="5272" y="16299"/>
                  </a:cubicBezTo>
                  <a:lnTo>
                    <a:pt x="6291" y="14937"/>
                  </a:lnTo>
                  <a:lnTo>
                    <a:pt x="3317" y="9331"/>
                  </a:lnTo>
                  <a:lnTo>
                    <a:pt x="6642" y="6090"/>
                  </a:lnTo>
                  <a:lnTo>
                    <a:pt x="9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8" name="Google Shape;1628;p66">
              <a:extLst>
                <a:ext uri="{FF2B5EF4-FFF2-40B4-BE49-F238E27FC236}">
                  <a16:creationId xmlns:a16="http://schemas.microsoft.com/office/drawing/2014/main" id="{4F3591ED-B09F-5482-1576-84005BF65F70}"/>
                </a:ext>
              </a:extLst>
            </p:cNvPr>
            <p:cNvSpPr/>
            <p:nvPr/>
          </p:nvSpPr>
          <p:spPr>
            <a:xfrm>
              <a:off x="1442088" y="2975696"/>
              <a:ext cx="126494" cy="179453"/>
            </a:xfrm>
            <a:custGeom>
              <a:avLst/>
              <a:gdLst/>
              <a:ahLst/>
              <a:cxnLst/>
              <a:rect l="l" t="t" r="r" b="b"/>
              <a:pathLst>
                <a:path w="4414" h="6262" extrusionOk="0">
                  <a:moveTo>
                    <a:pt x="4165" y="1"/>
                  </a:moveTo>
                  <a:cubicBezTo>
                    <a:pt x="3229" y="1"/>
                    <a:pt x="0" y="418"/>
                    <a:pt x="945" y="6261"/>
                  </a:cubicBezTo>
                  <a:cubicBezTo>
                    <a:pt x="945" y="6261"/>
                    <a:pt x="770" y="2326"/>
                    <a:pt x="4412" y="12"/>
                  </a:cubicBezTo>
                  <a:cubicBezTo>
                    <a:pt x="4413" y="12"/>
                    <a:pt x="4321" y="1"/>
                    <a:pt x="4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9" name="Google Shape;1629;p66">
              <a:extLst>
                <a:ext uri="{FF2B5EF4-FFF2-40B4-BE49-F238E27FC236}">
                  <a16:creationId xmlns:a16="http://schemas.microsoft.com/office/drawing/2014/main" id="{2FD00168-A984-D858-4528-2D117B635181}"/>
                </a:ext>
              </a:extLst>
            </p:cNvPr>
            <p:cNvSpPr/>
            <p:nvPr/>
          </p:nvSpPr>
          <p:spPr>
            <a:xfrm>
              <a:off x="1679118" y="2975696"/>
              <a:ext cx="126723" cy="179453"/>
            </a:xfrm>
            <a:custGeom>
              <a:avLst/>
              <a:gdLst/>
              <a:ahLst/>
              <a:cxnLst/>
              <a:rect l="l" t="t" r="r" b="b"/>
              <a:pathLst>
                <a:path w="4422" h="6262" extrusionOk="0">
                  <a:moveTo>
                    <a:pt x="251" y="1"/>
                  </a:moveTo>
                  <a:cubicBezTo>
                    <a:pt x="94" y="1"/>
                    <a:pt x="1" y="12"/>
                    <a:pt x="1" y="12"/>
                  </a:cubicBezTo>
                  <a:cubicBezTo>
                    <a:pt x="3652" y="2326"/>
                    <a:pt x="3476" y="6261"/>
                    <a:pt x="3476" y="6261"/>
                  </a:cubicBezTo>
                  <a:cubicBezTo>
                    <a:pt x="4421" y="418"/>
                    <a:pt x="1193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0" name="Google Shape;1630;p66">
              <a:extLst>
                <a:ext uri="{FF2B5EF4-FFF2-40B4-BE49-F238E27FC236}">
                  <a16:creationId xmlns:a16="http://schemas.microsoft.com/office/drawing/2014/main" id="{00E72F1C-BA94-A855-1DBC-E116F560833C}"/>
                </a:ext>
              </a:extLst>
            </p:cNvPr>
            <p:cNvSpPr/>
            <p:nvPr/>
          </p:nvSpPr>
          <p:spPr>
            <a:xfrm>
              <a:off x="1240051" y="4454362"/>
              <a:ext cx="172891" cy="79754"/>
            </a:xfrm>
            <a:custGeom>
              <a:avLst/>
              <a:gdLst/>
              <a:ahLst/>
              <a:cxnLst/>
              <a:rect l="l" t="t" r="r" b="b"/>
              <a:pathLst>
                <a:path w="6033" h="2783" extrusionOk="0">
                  <a:moveTo>
                    <a:pt x="4403" y="0"/>
                  </a:moveTo>
                  <a:lnTo>
                    <a:pt x="4219" y="744"/>
                  </a:lnTo>
                  <a:lnTo>
                    <a:pt x="168" y="2456"/>
                  </a:lnTo>
                  <a:cubicBezTo>
                    <a:pt x="1" y="2523"/>
                    <a:pt x="51" y="2774"/>
                    <a:pt x="226" y="2782"/>
                  </a:cubicBezTo>
                  <a:lnTo>
                    <a:pt x="5673" y="2782"/>
                  </a:lnTo>
                  <a:lnTo>
                    <a:pt x="6032" y="0"/>
                  </a:lnTo>
                  <a:close/>
                </a:path>
              </a:pathLst>
            </a:custGeom>
            <a:solidFill>
              <a:srgbClr val="2B36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1" name="Google Shape;1631;p66">
              <a:extLst>
                <a:ext uri="{FF2B5EF4-FFF2-40B4-BE49-F238E27FC236}">
                  <a16:creationId xmlns:a16="http://schemas.microsoft.com/office/drawing/2014/main" id="{CE81C475-E212-CAA8-C6FC-E2FFF06CF7A8}"/>
                </a:ext>
              </a:extLst>
            </p:cNvPr>
            <p:cNvSpPr/>
            <p:nvPr/>
          </p:nvSpPr>
          <p:spPr>
            <a:xfrm>
              <a:off x="1621429" y="4454362"/>
              <a:ext cx="151799" cy="79754"/>
            </a:xfrm>
            <a:custGeom>
              <a:avLst/>
              <a:gdLst/>
              <a:ahLst/>
              <a:cxnLst/>
              <a:rect l="l" t="t" r="r" b="b"/>
              <a:pathLst>
                <a:path w="5297" h="2783" extrusionOk="0">
                  <a:moveTo>
                    <a:pt x="1" y="0"/>
                  </a:moveTo>
                  <a:lnTo>
                    <a:pt x="1" y="2782"/>
                  </a:lnTo>
                  <a:lnTo>
                    <a:pt x="5297" y="2782"/>
                  </a:lnTo>
                  <a:lnTo>
                    <a:pt x="1813" y="836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2B36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2" name="Google Shape;1632;p66">
              <a:extLst>
                <a:ext uri="{FF2B5EF4-FFF2-40B4-BE49-F238E27FC236}">
                  <a16:creationId xmlns:a16="http://schemas.microsoft.com/office/drawing/2014/main" id="{FCCFBE63-6009-1746-A19F-00DB57944B59}"/>
                </a:ext>
              </a:extLst>
            </p:cNvPr>
            <p:cNvSpPr/>
            <p:nvPr/>
          </p:nvSpPr>
          <p:spPr>
            <a:xfrm>
              <a:off x="1401136" y="2711503"/>
              <a:ext cx="366587" cy="236367"/>
            </a:xfrm>
            <a:custGeom>
              <a:avLst/>
              <a:gdLst/>
              <a:ahLst/>
              <a:cxnLst/>
              <a:rect l="l" t="t" r="r" b="b"/>
              <a:pathLst>
                <a:path w="12792" h="8248" extrusionOk="0">
                  <a:moveTo>
                    <a:pt x="7779" y="0"/>
                  </a:moveTo>
                  <a:cubicBezTo>
                    <a:pt x="1656" y="0"/>
                    <a:pt x="1" y="8248"/>
                    <a:pt x="3105" y="8248"/>
                  </a:cubicBezTo>
                  <a:cubicBezTo>
                    <a:pt x="3169" y="8248"/>
                    <a:pt x="3234" y="8244"/>
                    <a:pt x="3302" y="8237"/>
                  </a:cubicBezTo>
                  <a:cubicBezTo>
                    <a:pt x="6677" y="7886"/>
                    <a:pt x="8389" y="2540"/>
                    <a:pt x="8389" y="2540"/>
                  </a:cubicBezTo>
                  <a:cubicBezTo>
                    <a:pt x="8732" y="3893"/>
                    <a:pt x="10194" y="4779"/>
                    <a:pt x="10194" y="4779"/>
                  </a:cubicBezTo>
                  <a:cubicBezTo>
                    <a:pt x="12792" y="234"/>
                    <a:pt x="7779" y="0"/>
                    <a:pt x="77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3" name="Google Shape;1633;p66">
              <a:extLst>
                <a:ext uri="{FF2B5EF4-FFF2-40B4-BE49-F238E27FC236}">
                  <a16:creationId xmlns:a16="http://schemas.microsoft.com/office/drawing/2014/main" id="{9B97F846-53AA-3A29-8B26-CD330498A7F5}"/>
                </a:ext>
              </a:extLst>
            </p:cNvPr>
            <p:cNvSpPr/>
            <p:nvPr/>
          </p:nvSpPr>
          <p:spPr>
            <a:xfrm>
              <a:off x="1456962" y="2713165"/>
              <a:ext cx="333745" cy="455368"/>
            </a:xfrm>
            <a:custGeom>
              <a:avLst/>
              <a:gdLst/>
              <a:ahLst/>
              <a:cxnLst/>
              <a:rect l="l" t="t" r="r" b="b"/>
              <a:pathLst>
                <a:path w="11646" h="15890" extrusionOk="0">
                  <a:moveTo>
                    <a:pt x="5831" y="1"/>
                  </a:moveTo>
                  <a:cubicBezTo>
                    <a:pt x="2097" y="1"/>
                    <a:pt x="1621" y="2164"/>
                    <a:pt x="1621" y="4838"/>
                  </a:cubicBezTo>
                  <a:cubicBezTo>
                    <a:pt x="1621" y="7511"/>
                    <a:pt x="0" y="15890"/>
                    <a:pt x="5823" y="15890"/>
                  </a:cubicBezTo>
                  <a:cubicBezTo>
                    <a:pt x="11646" y="15890"/>
                    <a:pt x="10033" y="7511"/>
                    <a:pt x="10033" y="4838"/>
                  </a:cubicBezTo>
                  <a:cubicBezTo>
                    <a:pt x="10033" y="2173"/>
                    <a:pt x="9198" y="9"/>
                    <a:pt x="58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4" name="Google Shape;1634;p66">
              <a:extLst>
                <a:ext uri="{FF2B5EF4-FFF2-40B4-BE49-F238E27FC236}">
                  <a16:creationId xmlns:a16="http://schemas.microsoft.com/office/drawing/2014/main" id="{14AC3956-A4D9-5E40-9BFF-A9E067E6B45E}"/>
                </a:ext>
              </a:extLst>
            </p:cNvPr>
            <p:cNvSpPr/>
            <p:nvPr/>
          </p:nvSpPr>
          <p:spPr>
            <a:xfrm>
              <a:off x="1433491" y="3033240"/>
              <a:ext cx="381173" cy="453963"/>
            </a:xfrm>
            <a:custGeom>
              <a:avLst/>
              <a:gdLst/>
              <a:ahLst/>
              <a:cxnLst/>
              <a:rect l="l" t="t" r="r" b="b"/>
              <a:pathLst>
                <a:path w="13301" h="15841" extrusionOk="0">
                  <a:moveTo>
                    <a:pt x="310" y="1"/>
                  </a:moveTo>
                  <a:cubicBezTo>
                    <a:pt x="134" y="1"/>
                    <a:pt x="1" y="135"/>
                    <a:pt x="1" y="302"/>
                  </a:cubicBezTo>
                  <a:lnTo>
                    <a:pt x="1" y="15531"/>
                  </a:lnTo>
                  <a:cubicBezTo>
                    <a:pt x="1" y="15698"/>
                    <a:pt x="134" y="15840"/>
                    <a:pt x="310" y="15840"/>
                  </a:cubicBezTo>
                  <a:lnTo>
                    <a:pt x="12991" y="15840"/>
                  </a:lnTo>
                  <a:cubicBezTo>
                    <a:pt x="13167" y="15840"/>
                    <a:pt x="13300" y="15698"/>
                    <a:pt x="13300" y="15531"/>
                  </a:cubicBezTo>
                  <a:lnTo>
                    <a:pt x="13300" y="302"/>
                  </a:lnTo>
                  <a:cubicBezTo>
                    <a:pt x="13300" y="135"/>
                    <a:pt x="13158" y="1"/>
                    <a:pt x="129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5" name="Google Shape;1635;p66">
              <a:extLst>
                <a:ext uri="{FF2B5EF4-FFF2-40B4-BE49-F238E27FC236}">
                  <a16:creationId xmlns:a16="http://schemas.microsoft.com/office/drawing/2014/main" id="{31D5723B-00C1-625E-6B11-D0E612E5A5AD}"/>
                </a:ext>
              </a:extLst>
            </p:cNvPr>
            <p:cNvSpPr/>
            <p:nvPr/>
          </p:nvSpPr>
          <p:spPr>
            <a:xfrm>
              <a:off x="1480175" y="3253272"/>
              <a:ext cx="287320" cy="191547"/>
            </a:xfrm>
            <a:custGeom>
              <a:avLst/>
              <a:gdLst/>
              <a:ahLst/>
              <a:cxnLst/>
              <a:rect l="l" t="t" r="r" b="b"/>
              <a:pathLst>
                <a:path w="10026" h="6684" extrusionOk="0">
                  <a:moveTo>
                    <a:pt x="126" y="0"/>
                  </a:moveTo>
                  <a:cubicBezTo>
                    <a:pt x="59" y="0"/>
                    <a:pt x="1" y="59"/>
                    <a:pt x="1" y="126"/>
                  </a:cubicBezTo>
                  <a:lnTo>
                    <a:pt x="1" y="6558"/>
                  </a:lnTo>
                  <a:cubicBezTo>
                    <a:pt x="1" y="6625"/>
                    <a:pt x="59" y="6683"/>
                    <a:pt x="126" y="6683"/>
                  </a:cubicBezTo>
                  <a:lnTo>
                    <a:pt x="9900" y="6683"/>
                  </a:lnTo>
                  <a:cubicBezTo>
                    <a:pt x="9967" y="6683"/>
                    <a:pt x="10025" y="6625"/>
                    <a:pt x="10025" y="6558"/>
                  </a:cubicBezTo>
                  <a:lnTo>
                    <a:pt x="10025" y="126"/>
                  </a:lnTo>
                  <a:cubicBezTo>
                    <a:pt x="10025" y="59"/>
                    <a:pt x="9967" y="0"/>
                    <a:pt x="99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6" name="Google Shape;1636;p66">
              <a:extLst>
                <a:ext uri="{FF2B5EF4-FFF2-40B4-BE49-F238E27FC236}">
                  <a16:creationId xmlns:a16="http://schemas.microsoft.com/office/drawing/2014/main" id="{C562E358-4F21-7F54-5988-53CCC3365BF3}"/>
                </a:ext>
              </a:extLst>
            </p:cNvPr>
            <p:cNvSpPr/>
            <p:nvPr/>
          </p:nvSpPr>
          <p:spPr>
            <a:xfrm>
              <a:off x="1480175" y="3329873"/>
              <a:ext cx="287320" cy="9600"/>
            </a:xfrm>
            <a:custGeom>
              <a:avLst/>
              <a:gdLst/>
              <a:ahLst/>
              <a:cxnLst/>
              <a:rect l="l" t="t" r="r" b="b"/>
              <a:pathLst>
                <a:path w="10026" h="335" extrusionOk="0">
                  <a:moveTo>
                    <a:pt x="1" y="1"/>
                  </a:moveTo>
                  <a:lnTo>
                    <a:pt x="1" y="335"/>
                  </a:lnTo>
                  <a:lnTo>
                    <a:pt x="10025" y="335"/>
                  </a:lnTo>
                  <a:lnTo>
                    <a:pt x="100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7" name="Google Shape;1637;p66">
              <a:extLst>
                <a:ext uri="{FF2B5EF4-FFF2-40B4-BE49-F238E27FC236}">
                  <a16:creationId xmlns:a16="http://schemas.microsoft.com/office/drawing/2014/main" id="{776E18F2-8FAB-8D69-AC28-DCEACFCA4A1A}"/>
                </a:ext>
              </a:extLst>
            </p:cNvPr>
            <p:cNvSpPr/>
            <p:nvPr/>
          </p:nvSpPr>
          <p:spPr>
            <a:xfrm>
              <a:off x="1383684" y="3293249"/>
              <a:ext cx="49835" cy="151570"/>
            </a:xfrm>
            <a:custGeom>
              <a:avLst/>
              <a:gdLst/>
              <a:ahLst/>
              <a:cxnLst/>
              <a:rect l="l" t="t" r="r" b="b"/>
              <a:pathLst>
                <a:path w="1739" h="5289" extrusionOk="0">
                  <a:moveTo>
                    <a:pt x="561" y="0"/>
                  </a:moveTo>
                  <a:cubicBezTo>
                    <a:pt x="252" y="0"/>
                    <a:pt x="1" y="251"/>
                    <a:pt x="1" y="552"/>
                  </a:cubicBezTo>
                  <a:lnTo>
                    <a:pt x="1" y="4729"/>
                  </a:lnTo>
                  <a:cubicBezTo>
                    <a:pt x="1" y="5038"/>
                    <a:pt x="252" y="5288"/>
                    <a:pt x="561" y="5288"/>
                  </a:cubicBezTo>
                  <a:lnTo>
                    <a:pt x="1739" y="5288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8" name="Google Shape;1638;p66">
              <a:extLst>
                <a:ext uri="{FF2B5EF4-FFF2-40B4-BE49-F238E27FC236}">
                  <a16:creationId xmlns:a16="http://schemas.microsoft.com/office/drawing/2014/main" id="{5F8533CA-7822-4ECA-C8B4-F1EE0A451BAD}"/>
                </a:ext>
              </a:extLst>
            </p:cNvPr>
            <p:cNvSpPr/>
            <p:nvPr/>
          </p:nvSpPr>
          <p:spPr>
            <a:xfrm>
              <a:off x="1383684" y="3353802"/>
              <a:ext cx="49835" cy="7451"/>
            </a:xfrm>
            <a:custGeom>
              <a:avLst/>
              <a:gdLst/>
              <a:ahLst/>
              <a:cxnLst/>
              <a:rect l="l" t="t" r="r" b="b"/>
              <a:pathLst>
                <a:path w="1739" h="260" extrusionOk="0">
                  <a:moveTo>
                    <a:pt x="1" y="1"/>
                  </a:moveTo>
                  <a:lnTo>
                    <a:pt x="1" y="260"/>
                  </a:lnTo>
                  <a:lnTo>
                    <a:pt x="1739" y="260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9" name="Google Shape;1639;p66">
              <a:extLst>
                <a:ext uri="{FF2B5EF4-FFF2-40B4-BE49-F238E27FC236}">
                  <a16:creationId xmlns:a16="http://schemas.microsoft.com/office/drawing/2014/main" id="{6EAD8E98-C5DD-57FE-2C1D-2C171FB0AE41}"/>
                </a:ext>
              </a:extLst>
            </p:cNvPr>
            <p:cNvSpPr/>
            <p:nvPr/>
          </p:nvSpPr>
          <p:spPr>
            <a:xfrm>
              <a:off x="1814383" y="3293249"/>
              <a:ext cx="49835" cy="151340"/>
            </a:xfrm>
            <a:custGeom>
              <a:avLst/>
              <a:gdLst/>
              <a:ahLst/>
              <a:cxnLst/>
              <a:rect l="l" t="t" r="r" b="b"/>
              <a:pathLst>
                <a:path w="1739" h="5281" extrusionOk="0">
                  <a:moveTo>
                    <a:pt x="1194" y="0"/>
                  </a:moveTo>
                  <a:cubicBezTo>
                    <a:pt x="1189" y="0"/>
                    <a:pt x="1184" y="0"/>
                    <a:pt x="1179" y="0"/>
                  </a:cubicBezTo>
                  <a:lnTo>
                    <a:pt x="1" y="0"/>
                  </a:lnTo>
                  <a:lnTo>
                    <a:pt x="1" y="5280"/>
                  </a:lnTo>
                  <a:lnTo>
                    <a:pt x="1187" y="5280"/>
                  </a:lnTo>
                  <a:cubicBezTo>
                    <a:pt x="1488" y="5280"/>
                    <a:pt x="1739" y="5038"/>
                    <a:pt x="1739" y="4729"/>
                  </a:cubicBezTo>
                  <a:lnTo>
                    <a:pt x="1739" y="552"/>
                  </a:lnTo>
                  <a:cubicBezTo>
                    <a:pt x="1739" y="248"/>
                    <a:pt x="1496" y="0"/>
                    <a:pt x="1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0" name="Google Shape;1640;p66">
              <a:extLst>
                <a:ext uri="{FF2B5EF4-FFF2-40B4-BE49-F238E27FC236}">
                  <a16:creationId xmlns:a16="http://schemas.microsoft.com/office/drawing/2014/main" id="{4E164AEC-F47A-C894-69DE-10A18AFD74E5}"/>
                </a:ext>
              </a:extLst>
            </p:cNvPr>
            <p:cNvSpPr/>
            <p:nvPr/>
          </p:nvSpPr>
          <p:spPr>
            <a:xfrm>
              <a:off x="1814383" y="3353802"/>
              <a:ext cx="49835" cy="7451"/>
            </a:xfrm>
            <a:custGeom>
              <a:avLst/>
              <a:gdLst/>
              <a:ahLst/>
              <a:cxnLst/>
              <a:rect l="l" t="t" r="r" b="b"/>
              <a:pathLst>
                <a:path w="1739" h="260" extrusionOk="0">
                  <a:moveTo>
                    <a:pt x="1" y="1"/>
                  </a:moveTo>
                  <a:lnTo>
                    <a:pt x="1" y="260"/>
                  </a:lnTo>
                  <a:lnTo>
                    <a:pt x="1739" y="260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1" name="Google Shape;1641;p66">
              <a:extLst>
                <a:ext uri="{FF2B5EF4-FFF2-40B4-BE49-F238E27FC236}">
                  <a16:creationId xmlns:a16="http://schemas.microsoft.com/office/drawing/2014/main" id="{55FD894C-03A6-4769-E2B4-20D2D5D0D33E}"/>
                </a:ext>
              </a:extLst>
            </p:cNvPr>
            <p:cNvSpPr/>
            <p:nvPr/>
          </p:nvSpPr>
          <p:spPr>
            <a:xfrm>
              <a:off x="1719582" y="3339444"/>
              <a:ext cx="28772" cy="47915"/>
            </a:xfrm>
            <a:custGeom>
              <a:avLst/>
              <a:gdLst/>
              <a:ahLst/>
              <a:cxnLst/>
              <a:rect l="l" t="t" r="r" b="b"/>
              <a:pathLst>
                <a:path w="1004" h="1672" extrusionOk="0">
                  <a:moveTo>
                    <a:pt x="1" y="1"/>
                  </a:moveTo>
                  <a:lnTo>
                    <a:pt x="1" y="1671"/>
                  </a:lnTo>
                  <a:lnTo>
                    <a:pt x="1003" y="1671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2" name="Google Shape;1642;p66">
              <a:extLst>
                <a:ext uri="{FF2B5EF4-FFF2-40B4-BE49-F238E27FC236}">
                  <a16:creationId xmlns:a16="http://schemas.microsoft.com/office/drawing/2014/main" id="{D0E85B4E-461C-5C61-B07F-759BBDE03CED}"/>
                </a:ext>
              </a:extLst>
            </p:cNvPr>
            <p:cNvSpPr/>
            <p:nvPr/>
          </p:nvSpPr>
          <p:spPr>
            <a:xfrm>
              <a:off x="1524222" y="3083763"/>
              <a:ext cx="199456" cy="132913"/>
            </a:xfrm>
            <a:custGeom>
              <a:avLst/>
              <a:gdLst/>
              <a:ahLst/>
              <a:cxnLst/>
              <a:rect l="l" t="t" r="r" b="b"/>
              <a:pathLst>
                <a:path w="6960" h="4638" extrusionOk="0">
                  <a:moveTo>
                    <a:pt x="84" y="1"/>
                  </a:moveTo>
                  <a:cubicBezTo>
                    <a:pt x="34" y="1"/>
                    <a:pt x="1" y="42"/>
                    <a:pt x="1" y="84"/>
                  </a:cubicBezTo>
                  <a:lnTo>
                    <a:pt x="1" y="4554"/>
                  </a:lnTo>
                  <a:cubicBezTo>
                    <a:pt x="1" y="4595"/>
                    <a:pt x="34" y="4637"/>
                    <a:pt x="84" y="4637"/>
                  </a:cubicBezTo>
                  <a:lnTo>
                    <a:pt x="6868" y="4637"/>
                  </a:lnTo>
                  <a:cubicBezTo>
                    <a:pt x="6918" y="4637"/>
                    <a:pt x="6960" y="4595"/>
                    <a:pt x="6960" y="4554"/>
                  </a:cubicBezTo>
                  <a:lnTo>
                    <a:pt x="6960" y="84"/>
                  </a:lnTo>
                  <a:cubicBezTo>
                    <a:pt x="6960" y="42"/>
                    <a:pt x="6918" y="1"/>
                    <a:pt x="6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3" name="Google Shape;1643;p66">
              <a:extLst>
                <a:ext uri="{FF2B5EF4-FFF2-40B4-BE49-F238E27FC236}">
                  <a16:creationId xmlns:a16="http://schemas.microsoft.com/office/drawing/2014/main" id="{94831CAD-F6EE-C492-4520-4B426A73334F}"/>
                </a:ext>
              </a:extLst>
            </p:cNvPr>
            <p:cNvSpPr/>
            <p:nvPr/>
          </p:nvSpPr>
          <p:spPr>
            <a:xfrm>
              <a:off x="1524222" y="3136922"/>
              <a:ext cx="199456" cy="6735"/>
            </a:xfrm>
            <a:custGeom>
              <a:avLst/>
              <a:gdLst/>
              <a:ahLst/>
              <a:cxnLst/>
              <a:rect l="l" t="t" r="r" b="b"/>
              <a:pathLst>
                <a:path w="6960" h="235" extrusionOk="0">
                  <a:moveTo>
                    <a:pt x="1" y="0"/>
                  </a:moveTo>
                  <a:lnTo>
                    <a:pt x="1" y="234"/>
                  </a:lnTo>
                  <a:lnTo>
                    <a:pt x="6960" y="234"/>
                  </a:lnTo>
                  <a:lnTo>
                    <a:pt x="69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4" name="Google Shape;1644;p66">
              <a:extLst>
                <a:ext uri="{FF2B5EF4-FFF2-40B4-BE49-F238E27FC236}">
                  <a16:creationId xmlns:a16="http://schemas.microsoft.com/office/drawing/2014/main" id="{E91210F5-9831-322B-34B8-4473AF43152D}"/>
                </a:ext>
              </a:extLst>
            </p:cNvPr>
            <p:cNvSpPr/>
            <p:nvPr/>
          </p:nvSpPr>
          <p:spPr>
            <a:xfrm>
              <a:off x="1690380" y="3143628"/>
              <a:ext cx="19888" cy="33042"/>
            </a:xfrm>
            <a:custGeom>
              <a:avLst/>
              <a:gdLst/>
              <a:ahLst/>
              <a:cxnLst/>
              <a:rect l="l" t="t" r="r" b="b"/>
              <a:pathLst>
                <a:path w="694" h="1153" extrusionOk="0">
                  <a:moveTo>
                    <a:pt x="0" y="0"/>
                  </a:moveTo>
                  <a:lnTo>
                    <a:pt x="0" y="1153"/>
                  </a:lnTo>
                  <a:lnTo>
                    <a:pt x="694" y="115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45" name="Google Shape;1645;p66">
            <a:extLst>
              <a:ext uri="{FF2B5EF4-FFF2-40B4-BE49-F238E27FC236}">
                <a16:creationId xmlns:a16="http://schemas.microsoft.com/office/drawing/2014/main" id="{FF3FC15D-409E-E282-CD94-C4F12BA24DB9}"/>
              </a:ext>
            </a:extLst>
          </p:cNvPr>
          <p:cNvGrpSpPr/>
          <p:nvPr/>
        </p:nvGrpSpPr>
        <p:grpSpPr>
          <a:xfrm>
            <a:off x="2377234" y="5397065"/>
            <a:ext cx="883607" cy="704553"/>
            <a:chOff x="1598675" y="4031321"/>
            <a:chExt cx="662705" cy="528415"/>
          </a:xfrm>
        </p:grpSpPr>
        <p:sp>
          <p:nvSpPr>
            <p:cNvPr id="1646" name="Google Shape;1646;p66">
              <a:extLst>
                <a:ext uri="{FF2B5EF4-FFF2-40B4-BE49-F238E27FC236}">
                  <a16:creationId xmlns:a16="http://schemas.microsoft.com/office/drawing/2014/main" id="{736BACDD-DA92-513D-8E62-D1AED00B52D8}"/>
                </a:ext>
              </a:extLst>
            </p:cNvPr>
            <p:cNvSpPr/>
            <p:nvPr/>
          </p:nvSpPr>
          <p:spPr>
            <a:xfrm>
              <a:off x="1821089" y="4031321"/>
              <a:ext cx="220061" cy="292593"/>
            </a:xfrm>
            <a:custGeom>
              <a:avLst/>
              <a:gdLst/>
              <a:ahLst/>
              <a:cxnLst/>
              <a:rect l="l" t="t" r="r" b="b"/>
              <a:pathLst>
                <a:path w="7679" h="10210" extrusionOk="0">
                  <a:moveTo>
                    <a:pt x="1254" y="1204"/>
                  </a:moveTo>
                  <a:lnTo>
                    <a:pt x="6475" y="1237"/>
                  </a:lnTo>
                  <a:lnTo>
                    <a:pt x="6425" y="8998"/>
                  </a:lnTo>
                  <a:lnTo>
                    <a:pt x="1204" y="8965"/>
                  </a:lnTo>
                  <a:lnTo>
                    <a:pt x="1254" y="1204"/>
                  </a:lnTo>
                  <a:close/>
                  <a:moveTo>
                    <a:pt x="68" y="1"/>
                  </a:moveTo>
                  <a:lnTo>
                    <a:pt x="1" y="10159"/>
                  </a:lnTo>
                  <a:lnTo>
                    <a:pt x="7611" y="10209"/>
                  </a:lnTo>
                  <a:lnTo>
                    <a:pt x="7678" y="51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7" name="Google Shape;1647;p66">
              <a:extLst>
                <a:ext uri="{FF2B5EF4-FFF2-40B4-BE49-F238E27FC236}">
                  <a16:creationId xmlns:a16="http://schemas.microsoft.com/office/drawing/2014/main" id="{1713CB0B-B51D-2C89-F5DC-259DD34551AD}"/>
                </a:ext>
              </a:extLst>
            </p:cNvPr>
            <p:cNvSpPr/>
            <p:nvPr/>
          </p:nvSpPr>
          <p:spPr>
            <a:xfrm>
              <a:off x="1598675" y="4106260"/>
              <a:ext cx="662705" cy="453476"/>
            </a:xfrm>
            <a:custGeom>
              <a:avLst/>
              <a:gdLst/>
              <a:ahLst/>
              <a:cxnLst/>
              <a:rect l="l" t="t" r="r" b="b"/>
              <a:pathLst>
                <a:path w="23125" h="15824" extrusionOk="0">
                  <a:moveTo>
                    <a:pt x="402" y="0"/>
                  </a:moveTo>
                  <a:cubicBezTo>
                    <a:pt x="235" y="0"/>
                    <a:pt x="101" y="126"/>
                    <a:pt x="101" y="293"/>
                  </a:cubicBezTo>
                  <a:lnTo>
                    <a:pt x="9" y="15380"/>
                  </a:lnTo>
                  <a:cubicBezTo>
                    <a:pt x="1" y="15547"/>
                    <a:pt x="135" y="15681"/>
                    <a:pt x="302" y="15681"/>
                  </a:cubicBezTo>
                  <a:lnTo>
                    <a:pt x="22732" y="15823"/>
                  </a:lnTo>
                  <a:cubicBezTo>
                    <a:pt x="22737" y="15823"/>
                    <a:pt x="22742" y="15823"/>
                    <a:pt x="22747" y="15823"/>
                  </a:cubicBezTo>
                  <a:cubicBezTo>
                    <a:pt x="22907" y="15823"/>
                    <a:pt x="23033" y="15693"/>
                    <a:pt x="23033" y="15531"/>
                  </a:cubicBezTo>
                  <a:lnTo>
                    <a:pt x="23125" y="443"/>
                  </a:lnTo>
                  <a:cubicBezTo>
                    <a:pt x="23125" y="276"/>
                    <a:pt x="23000" y="143"/>
                    <a:pt x="22832" y="143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8" name="Google Shape;1648;p66">
              <a:extLst>
                <a:ext uri="{FF2B5EF4-FFF2-40B4-BE49-F238E27FC236}">
                  <a16:creationId xmlns:a16="http://schemas.microsoft.com/office/drawing/2014/main" id="{67B99283-1146-378D-4707-31012F4B0578}"/>
                </a:ext>
              </a:extLst>
            </p:cNvPr>
            <p:cNvSpPr/>
            <p:nvPr/>
          </p:nvSpPr>
          <p:spPr>
            <a:xfrm>
              <a:off x="1689177" y="4106747"/>
              <a:ext cx="61327" cy="449865"/>
            </a:xfrm>
            <a:custGeom>
              <a:avLst/>
              <a:gdLst/>
              <a:ahLst/>
              <a:cxnLst/>
              <a:rect l="l" t="t" r="r" b="b"/>
              <a:pathLst>
                <a:path w="2140" h="15698" extrusionOk="0">
                  <a:moveTo>
                    <a:pt x="101" y="0"/>
                  </a:moveTo>
                  <a:lnTo>
                    <a:pt x="1" y="15681"/>
                  </a:lnTo>
                  <a:lnTo>
                    <a:pt x="2039" y="15697"/>
                  </a:lnTo>
                  <a:lnTo>
                    <a:pt x="2139" y="1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9" name="Google Shape;1649;p66">
              <a:extLst>
                <a:ext uri="{FF2B5EF4-FFF2-40B4-BE49-F238E27FC236}">
                  <a16:creationId xmlns:a16="http://schemas.microsoft.com/office/drawing/2014/main" id="{66BD9F0A-44FB-3D93-2C4A-7D88FB2D1E6E}"/>
                </a:ext>
              </a:extLst>
            </p:cNvPr>
            <p:cNvSpPr/>
            <p:nvPr/>
          </p:nvSpPr>
          <p:spPr>
            <a:xfrm>
              <a:off x="2109817" y="4109384"/>
              <a:ext cx="61327" cy="449865"/>
            </a:xfrm>
            <a:custGeom>
              <a:avLst/>
              <a:gdLst/>
              <a:ahLst/>
              <a:cxnLst/>
              <a:rect l="l" t="t" r="r" b="b"/>
              <a:pathLst>
                <a:path w="2140" h="15698" extrusionOk="0">
                  <a:moveTo>
                    <a:pt x="101" y="0"/>
                  </a:moveTo>
                  <a:lnTo>
                    <a:pt x="1" y="15681"/>
                  </a:lnTo>
                  <a:lnTo>
                    <a:pt x="2039" y="15697"/>
                  </a:lnTo>
                  <a:lnTo>
                    <a:pt x="2139" y="1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50" name="Google Shape;1650;p66">
            <a:extLst>
              <a:ext uri="{FF2B5EF4-FFF2-40B4-BE49-F238E27FC236}">
                <a16:creationId xmlns:a16="http://schemas.microsoft.com/office/drawing/2014/main" id="{804BE7D9-938D-FE9A-4700-D09FE22BEA37}"/>
              </a:ext>
            </a:extLst>
          </p:cNvPr>
          <p:cNvGrpSpPr/>
          <p:nvPr/>
        </p:nvGrpSpPr>
        <p:grpSpPr>
          <a:xfrm>
            <a:off x="880305" y="1913039"/>
            <a:ext cx="3095767" cy="1514767"/>
            <a:chOff x="2540450" y="1718350"/>
            <a:chExt cx="2321825" cy="1136075"/>
          </a:xfrm>
        </p:grpSpPr>
        <p:sp>
          <p:nvSpPr>
            <p:cNvPr id="1651" name="Google Shape;1651;p66">
              <a:extLst>
                <a:ext uri="{FF2B5EF4-FFF2-40B4-BE49-F238E27FC236}">
                  <a16:creationId xmlns:a16="http://schemas.microsoft.com/office/drawing/2014/main" id="{18007EE2-552E-04CA-2E28-35C13F7F3AD5}"/>
                </a:ext>
              </a:extLst>
            </p:cNvPr>
            <p:cNvSpPr/>
            <p:nvPr/>
          </p:nvSpPr>
          <p:spPr>
            <a:xfrm>
              <a:off x="4104475" y="2363950"/>
              <a:ext cx="163500" cy="114675"/>
            </a:xfrm>
            <a:custGeom>
              <a:avLst/>
              <a:gdLst/>
              <a:ahLst/>
              <a:cxnLst/>
              <a:rect l="l" t="t" r="r" b="b"/>
              <a:pathLst>
                <a:path w="6540" h="4587" extrusionOk="0">
                  <a:moveTo>
                    <a:pt x="1175" y="1"/>
                  </a:moveTo>
                  <a:cubicBezTo>
                    <a:pt x="677" y="1"/>
                    <a:pt x="206" y="299"/>
                    <a:pt x="17" y="791"/>
                  </a:cubicBezTo>
                  <a:lnTo>
                    <a:pt x="0" y="824"/>
                  </a:lnTo>
                  <a:lnTo>
                    <a:pt x="3648" y="4586"/>
                  </a:lnTo>
                  <a:lnTo>
                    <a:pt x="6539" y="2007"/>
                  </a:lnTo>
                  <a:lnTo>
                    <a:pt x="1627" y="85"/>
                  </a:lnTo>
                  <a:cubicBezTo>
                    <a:pt x="1479" y="28"/>
                    <a:pt x="1326" y="1"/>
                    <a:pt x="1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2" name="Google Shape;1652;p66">
              <a:extLst>
                <a:ext uri="{FF2B5EF4-FFF2-40B4-BE49-F238E27FC236}">
                  <a16:creationId xmlns:a16="http://schemas.microsoft.com/office/drawing/2014/main" id="{74D100EF-27CD-F320-5CCD-3ABB16C9D085}"/>
                </a:ext>
              </a:extLst>
            </p:cNvPr>
            <p:cNvSpPr/>
            <p:nvPr/>
          </p:nvSpPr>
          <p:spPr>
            <a:xfrm>
              <a:off x="4072025" y="2343050"/>
              <a:ext cx="218525" cy="184025"/>
            </a:xfrm>
            <a:custGeom>
              <a:avLst/>
              <a:gdLst/>
              <a:ahLst/>
              <a:cxnLst/>
              <a:rect l="l" t="t" r="r" b="b"/>
              <a:pathLst>
                <a:path w="8741" h="7361" extrusionOk="0">
                  <a:moveTo>
                    <a:pt x="263" y="1"/>
                  </a:moveTo>
                  <a:lnTo>
                    <a:pt x="1" y="2744"/>
                  </a:lnTo>
                  <a:lnTo>
                    <a:pt x="4305" y="7361"/>
                  </a:lnTo>
                  <a:lnTo>
                    <a:pt x="8741" y="2728"/>
                  </a:lnTo>
                  <a:lnTo>
                    <a:pt x="7656" y="1726"/>
                  </a:lnTo>
                  <a:lnTo>
                    <a:pt x="3796" y="3369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3" name="Google Shape;1653;p66">
              <a:extLst>
                <a:ext uri="{FF2B5EF4-FFF2-40B4-BE49-F238E27FC236}">
                  <a16:creationId xmlns:a16="http://schemas.microsoft.com/office/drawing/2014/main" id="{6876ABAC-82F5-692E-F192-30FB09537F02}"/>
                </a:ext>
              </a:extLst>
            </p:cNvPr>
            <p:cNvSpPr/>
            <p:nvPr/>
          </p:nvSpPr>
          <p:spPr>
            <a:xfrm>
              <a:off x="4115150" y="2346750"/>
              <a:ext cx="271925" cy="132450"/>
            </a:xfrm>
            <a:custGeom>
              <a:avLst/>
              <a:gdLst/>
              <a:ahLst/>
              <a:cxnLst/>
              <a:rect l="l" t="t" r="r" b="b"/>
              <a:pathLst>
                <a:path w="10877" h="5298" extrusionOk="0">
                  <a:moveTo>
                    <a:pt x="8248" y="1"/>
                  </a:moveTo>
                  <a:cubicBezTo>
                    <a:pt x="6687" y="346"/>
                    <a:pt x="5225" y="1085"/>
                    <a:pt x="3779" y="1841"/>
                  </a:cubicBezTo>
                  <a:cubicBezTo>
                    <a:pt x="2399" y="2580"/>
                    <a:pt x="954" y="3401"/>
                    <a:pt x="148" y="4814"/>
                  </a:cubicBezTo>
                  <a:cubicBezTo>
                    <a:pt x="66" y="4962"/>
                    <a:pt x="1" y="5176"/>
                    <a:pt x="148" y="5258"/>
                  </a:cubicBezTo>
                  <a:cubicBezTo>
                    <a:pt x="185" y="5282"/>
                    <a:pt x="229" y="5297"/>
                    <a:pt x="277" y="5297"/>
                  </a:cubicBezTo>
                  <a:cubicBezTo>
                    <a:pt x="294" y="5297"/>
                    <a:pt x="312" y="5295"/>
                    <a:pt x="329" y="5291"/>
                  </a:cubicBezTo>
                  <a:cubicBezTo>
                    <a:pt x="1561" y="5258"/>
                    <a:pt x="2744" y="4765"/>
                    <a:pt x="3894" y="4289"/>
                  </a:cubicBezTo>
                  <a:cubicBezTo>
                    <a:pt x="6326" y="3270"/>
                    <a:pt x="8806" y="2235"/>
                    <a:pt x="10877" y="576"/>
                  </a:cubicBezTo>
                  <a:lnTo>
                    <a:pt x="8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4" name="Google Shape;1654;p66">
              <a:extLst>
                <a:ext uri="{FF2B5EF4-FFF2-40B4-BE49-F238E27FC236}">
                  <a16:creationId xmlns:a16="http://schemas.microsoft.com/office/drawing/2014/main" id="{29E10BFA-8683-F7F8-8AC5-6961D1AE35AA}"/>
                </a:ext>
              </a:extLst>
            </p:cNvPr>
            <p:cNvSpPr/>
            <p:nvPr/>
          </p:nvSpPr>
          <p:spPr>
            <a:xfrm>
              <a:off x="4185800" y="2479000"/>
              <a:ext cx="104750" cy="138850"/>
            </a:xfrm>
            <a:custGeom>
              <a:avLst/>
              <a:gdLst/>
              <a:ahLst/>
              <a:cxnLst/>
              <a:rect l="l" t="t" r="r" b="b"/>
              <a:pathLst>
                <a:path w="4190" h="5554" extrusionOk="0">
                  <a:moveTo>
                    <a:pt x="4190" y="1"/>
                  </a:moveTo>
                  <a:lnTo>
                    <a:pt x="411" y="67"/>
                  </a:lnTo>
                  <a:lnTo>
                    <a:pt x="0" y="5422"/>
                  </a:lnTo>
                  <a:lnTo>
                    <a:pt x="33" y="5439"/>
                  </a:lnTo>
                  <a:cubicBezTo>
                    <a:pt x="207" y="5516"/>
                    <a:pt x="388" y="5553"/>
                    <a:pt x="565" y="5553"/>
                  </a:cubicBezTo>
                  <a:cubicBezTo>
                    <a:pt x="1026" y="5553"/>
                    <a:pt x="1463" y="5303"/>
                    <a:pt x="1676" y="4864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5" name="Google Shape;1655;p66">
              <a:extLst>
                <a:ext uri="{FF2B5EF4-FFF2-40B4-BE49-F238E27FC236}">
                  <a16:creationId xmlns:a16="http://schemas.microsoft.com/office/drawing/2014/main" id="{125731A7-6CF3-1E10-B618-69370FE41AE6}"/>
                </a:ext>
              </a:extLst>
            </p:cNvPr>
            <p:cNvSpPr/>
            <p:nvPr/>
          </p:nvSpPr>
          <p:spPr>
            <a:xfrm>
              <a:off x="4144325" y="2454775"/>
              <a:ext cx="165125" cy="208675"/>
            </a:xfrm>
            <a:custGeom>
              <a:avLst/>
              <a:gdLst/>
              <a:ahLst/>
              <a:cxnLst/>
              <a:rect l="l" t="t" r="r" b="b"/>
              <a:pathLst>
                <a:path w="6605" h="8347" extrusionOk="0">
                  <a:moveTo>
                    <a:pt x="378" y="1"/>
                  </a:moveTo>
                  <a:lnTo>
                    <a:pt x="0" y="6473"/>
                  </a:lnTo>
                  <a:lnTo>
                    <a:pt x="1906" y="8346"/>
                  </a:lnTo>
                  <a:lnTo>
                    <a:pt x="2481" y="3368"/>
                  </a:lnTo>
                  <a:lnTo>
                    <a:pt x="6407" y="1939"/>
                  </a:lnTo>
                  <a:lnTo>
                    <a:pt x="6604" y="428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6" name="Google Shape;1656;p66">
              <a:extLst>
                <a:ext uri="{FF2B5EF4-FFF2-40B4-BE49-F238E27FC236}">
                  <a16:creationId xmlns:a16="http://schemas.microsoft.com/office/drawing/2014/main" id="{E80FF557-1A96-8688-CC3F-8520F0D546CF}"/>
                </a:ext>
              </a:extLst>
            </p:cNvPr>
            <p:cNvSpPr/>
            <p:nvPr/>
          </p:nvSpPr>
          <p:spPr>
            <a:xfrm>
              <a:off x="4265900" y="2117150"/>
              <a:ext cx="27950" cy="30025"/>
            </a:xfrm>
            <a:custGeom>
              <a:avLst/>
              <a:gdLst/>
              <a:ahLst/>
              <a:cxnLst/>
              <a:rect l="l" t="t" r="r" b="b"/>
              <a:pathLst>
                <a:path w="1118" h="1201" extrusionOk="0">
                  <a:moveTo>
                    <a:pt x="739" y="1"/>
                  </a:moveTo>
                  <a:lnTo>
                    <a:pt x="0" y="477"/>
                  </a:lnTo>
                  <a:lnTo>
                    <a:pt x="263" y="1200"/>
                  </a:lnTo>
                  <a:lnTo>
                    <a:pt x="1117" y="1036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7" name="Google Shape;1657;p66">
              <a:extLst>
                <a:ext uri="{FF2B5EF4-FFF2-40B4-BE49-F238E27FC236}">
                  <a16:creationId xmlns:a16="http://schemas.microsoft.com/office/drawing/2014/main" id="{3969C2DE-9A84-52D1-F154-474CD583E5FD}"/>
                </a:ext>
              </a:extLst>
            </p:cNvPr>
            <p:cNvSpPr/>
            <p:nvPr/>
          </p:nvSpPr>
          <p:spPr>
            <a:xfrm>
              <a:off x="4271650" y="2047600"/>
              <a:ext cx="189350" cy="106550"/>
            </a:xfrm>
            <a:custGeom>
              <a:avLst/>
              <a:gdLst/>
              <a:ahLst/>
              <a:cxnLst/>
              <a:rect l="l" t="t" r="r" b="b"/>
              <a:pathLst>
                <a:path w="7574" h="4262" extrusionOk="0">
                  <a:moveTo>
                    <a:pt x="6419" y="0"/>
                  </a:moveTo>
                  <a:cubicBezTo>
                    <a:pt x="6296" y="0"/>
                    <a:pt x="6169" y="24"/>
                    <a:pt x="6046" y="72"/>
                  </a:cubicBezTo>
                  <a:lnTo>
                    <a:pt x="0" y="2701"/>
                  </a:lnTo>
                  <a:lnTo>
                    <a:pt x="559" y="4262"/>
                  </a:lnTo>
                  <a:lnTo>
                    <a:pt x="6736" y="2077"/>
                  </a:lnTo>
                  <a:cubicBezTo>
                    <a:pt x="7278" y="1863"/>
                    <a:pt x="7574" y="1239"/>
                    <a:pt x="7360" y="697"/>
                  </a:cubicBezTo>
                  <a:cubicBezTo>
                    <a:pt x="7221" y="265"/>
                    <a:pt x="6836" y="0"/>
                    <a:pt x="6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8" name="Google Shape;1658;p66">
              <a:extLst>
                <a:ext uri="{FF2B5EF4-FFF2-40B4-BE49-F238E27FC236}">
                  <a16:creationId xmlns:a16="http://schemas.microsoft.com/office/drawing/2014/main" id="{FC9C955D-62BA-FBC5-1B66-E6401F1AD47F}"/>
                </a:ext>
              </a:extLst>
            </p:cNvPr>
            <p:cNvSpPr/>
            <p:nvPr/>
          </p:nvSpPr>
          <p:spPr>
            <a:xfrm>
              <a:off x="4278200" y="2066225"/>
              <a:ext cx="92025" cy="106825"/>
            </a:xfrm>
            <a:custGeom>
              <a:avLst/>
              <a:gdLst/>
              <a:ahLst/>
              <a:cxnLst/>
              <a:rect l="l" t="t" r="r" b="b"/>
              <a:pathLst>
                <a:path w="3681" h="4273" extrusionOk="0">
                  <a:moveTo>
                    <a:pt x="1019" y="1"/>
                  </a:moveTo>
                  <a:lnTo>
                    <a:pt x="1" y="1102"/>
                  </a:lnTo>
                  <a:cubicBezTo>
                    <a:pt x="132" y="1217"/>
                    <a:pt x="1939" y="4272"/>
                    <a:pt x="1939" y="4272"/>
                  </a:cubicBezTo>
                  <a:lnTo>
                    <a:pt x="3681" y="3632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rgbClr val="7F8A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9" name="Google Shape;1659;p66">
              <a:extLst>
                <a:ext uri="{FF2B5EF4-FFF2-40B4-BE49-F238E27FC236}">
                  <a16:creationId xmlns:a16="http://schemas.microsoft.com/office/drawing/2014/main" id="{5745D765-AEF4-7356-889C-FC6ABB2BFBF8}"/>
                </a:ext>
              </a:extLst>
            </p:cNvPr>
            <p:cNvSpPr/>
            <p:nvPr/>
          </p:nvSpPr>
          <p:spPr>
            <a:xfrm>
              <a:off x="4421150" y="2026800"/>
              <a:ext cx="34100" cy="80950"/>
            </a:xfrm>
            <a:custGeom>
              <a:avLst/>
              <a:gdLst/>
              <a:ahLst/>
              <a:cxnLst/>
              <a:rect l="l" t="t" r="r" b="b"/>
              <a:pathLst>
                <a:path w="1364" h="3238" extrusionOk="0">
                  <a:moveTo>
                    <a:pt x="263" y="1"/>
                  </a:moveTo>
                  <a:lnTo>
                    <a:pt x="0" y="116"/>
                  </a:lnTo>
                  <a:lnTo>
                    <a:pt x="1101" y="3237"/>
                  </a:lnTo>
                  <a:lnTo>
                    <a:pt x="1364" y="312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0" name="Google Shape;1660;p66">
              <a:extLst>
                <a:ext uri="{FF2B5EF4-FFF2-40B4-BE49-F238E27FC236}">
                  <a16:creationId xmlns:a16="http://schemas.microsoft.com/office/drawing/2014/main" id="{CE6D91A8-79BD-14DB-6C23-344B57720180}"/>
                </a:ext>
              </a:extLst>
            </p:cNvPr>
            <p:cNvSpPr/>
            <p:nvPr/>
          </p:nvSpPr>
          <p:spPr>
            <a:xfrm>
              <a:off x="4326675" y="2226000"/>
              <a:ext cx="35350" cy="38225"/>
            </a:xfrm>
            <a:custGeom>
              <a:avLst/>
              <a:gdLst/>
              <a:ahLst/>
              <a:cxnLst/>
              <a:rect l="l" t="t" r="r" b="b"/>
              <a:pathLst>
                <a:path w="1414" h="1529" extrusionOk="0">
                  <a:moveTo>
                    <a:pt x="953" y="1"/>
                  </a:moveTo>
                  <a:lnTo>
                    <a:pt x="0" y="609"/>
                  </a:lnTo>
                  <a:lnTo>
                    <a:pt x="329" y="1529"/>
                  </a:lnTo>
                  <a:lnTo>
                    <a:pt x="1413" y="1331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1" name="Google Shape;1661;p66">
              <a:extLst>
                <a:ext uri="{FF2B5EF4-FFF2-40B4-BE49-F238E27FC236}">
                  <a16:creationId xmlns:a16="http://schemas.microsoft.com/office/drawing/2014/main" id="{9E12C1B4-1CCA-1C6F-11B6-A70367D34A68}"/>
                </a:ext>
              </a:extLst>
            </p:cNvPr>
            <p:cNvSpPr/>
            <p:nvPr/>
          </p:nvSpPr>
          <p:spPr>
            <a:xfrm>
              <a:off x="4333650" y="2136975"/>
              <a:ext cx="242350" cy="136700"/>
            </a:xfrm>
            <a:custGeom>
              <a:avLst/>
              <a:gdLst/>
              <a:ahLst/>
              <a:cxnLst/>
              <a:rect l="l" t="t" r="r" b="b"/>
              <a:pathLst>
                <a:path w="9694" h="5468" extrusionOk="0">
                  <a:moveTo>
                    <a:pt x="8237" y="1"/>
                  </a:moveTo>
                  <a:cubicBezTo>
                    <a:pt x="8077" y="1"/>
                    <a:pt x="7914" y="31"/>
                    <a:pt x="7755" y="95"/>
                  </a:cubicBezTo>
                  <a:lnTo>
                    <a:pt x="1" y="3463"/>
                  </a:lnTo>
                  <a:lnTo>
                    <a:pt x="707" y="5467"/>
                  </a:lnTo>
                  <a:lnTo>
                    <a:pt x="8642" y="2642"/>
                  </a:lnTo>
                  <a:cubicBezTo>
                    <a:pt x="9349" y="2379"/>
                    <a:pt x="9694" y="1590"/>
                    <a:pt x="9447" y="884"/>
                  </a:cubicBezTo>
                  <a:cubicBezTo>
                    <a:pt x="9270" y="340"/>
                    <a:pt x="8772" y="1"/>
                    <a:pt x="8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2" name="Google Shape;1662;p66">
              <a:extLst>
                <a:ext uri="{FF2B5EF4-FFF2-40B4-BE49-F238E27FC236}">
                  <a16:creationId xmlns:a16="http://schemas.microsoft.com/office/drawing/2014/main" id="{B99803CB-2B63-7FD3-3E2C-44AA9DABA61A}"/>
                </a:ext>
              </a:extLst>
            </p:cNvPr>
            <p:cNvSpPr/>
            <p:nvPr/>
          </p:nvSpPr>
          <p:spPr>
            <a:xfrm>
              <a:off x="4349675" y="2157425"/>
              <a:ext cx="100250" cy="140075"/>
            </a:xfrm>
            <a:custGeom>
              <a:avLst/>
              <a:gdLst/>
              <a:ahLst/>
              <a:cxnLst/>
              <a:rect l="l" t="t" r="r" b="b"/>
              <a:pathLst>
                <a:path w="4010" h="5603" extrusionOk="0">
                  <a:moveTo>
                    <a:pt x="1545" y="0"/>
                  </a:moveTo>
                  <a:lnTo>
                    <a:pt x="0" y="1101"/>
                  </a:lnTo>
                  <a:cubicBezTo>
                    <a:pt x="132" y="1281"/>
                    <a:pt x="1660" y="5602"/>
                    <a:pt x="1660" y="5602"/>
                  </a:cubicBezTo>
                  <a:lnTo>
                    <a:pt x="4009" y="5274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F8A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3" name="Google Shape;1663;p66">
              <a:extLst>
                <a:ext uri="{FF2B5EF4-FFF2-40B4-BE49-F238E27FC236}">
                  <a16:creationId xmlns:a16="http://schemas.microsoft.com/office/drawing/2014/main" id="{5F07C953-8371-F953-602A-CEE372E033D9}"/>
                </a:ext>
              </a:extLst>
            </p:cNvPr>
            <p:cNvSpPr/>
            <p:nvPr/>
          </p:nvSpPr>
          <p:spPr>
            <a:xfrm>
              <a:off x="4525475" y="2110600"/>
              <a:ext cx="43950" cy="103100"/>
            </a:xfrm>
            <a:custGeom>
              <a:avLst/>
              <a:gdLst/>
              <a:ahLst/>
              <a:cxnLst/>
              <a:rect l="l" t="t" r="r" b="b"/>
              <a:pathLst>
                <a:path w="1758" h="4124" extrusionOk="0">
                  <a:moveTo>
                    <a:pt x="345" y="0"/>
                  </a:moveTo>
                  <a:lnTo>
                    <a:pt x="0" y="132"/>
                  </a:lnTo>
                  <a:lnTo>
                    <a:pt x="1413" y="4124"/>
                  </a:lnTo>
                  <a:lnTo>
                    <a:pt x="1758" y="3992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4" name="Google Shape;1664;p66">
              <a:extLst>
                <a:ext uri="{FF2B5EF4-FFF2-40B4-BE49-F238E27FC236}">
                  <a16:creationId xmlns:a16="http://schemas.microsoft.com/office/drawing/2014/main" id="{B51C4D50-D227-A601-ABD9-EC3C70588E32}"/>
                </a:ext>
              </a:extLst>
            </p:cNvPr>
            <p:cNvSpPr/>
            <p:nvPr/>
          </p:nvSpPr>
          <p:spPr>
            <a:xfrm>
              <a:off x="4212900" y="1982300"/>
              <a:ext cx="428825" cy="364475"/>
            </a:xfrm>
            <a:custGeom>
              <a:avLst/>
              <a:gdLst/>
              <a:ahLst/>
              <a:cxnLst/>
              <a:rect l="l" t="t" r="r" b="b"/>
              <a:pathLst>
                <a:path w="17153" h="14579" extrusionOk="0">
                  <a:moveTo>
                    <a:pt x="1364" y="0"/>
                  </a:moveTo>
                  <a:cubicBezTo>
                    <a:pt x="1222" y="0"/>
                    <a:pt x="1080" y="8"/>
                    <a:pt x="937" y="23"/>
                  </a:cubicBezTo>
                  <a:lnTo>
                    <a:pt x="1" y="121"/>
                  </a:lnTo>
                  <a:lnTo>
                    <a:pt x="6277" y="9091"/>
                  </a:lnTo>
                  <a:lnTo>
                    <a:pt x="8232" y="14579"/>
                  </a:lnTo>
                  <a:lnTo>
                    <a:pt x="17152" y="11622"/>
                  </a:lnTo>
                  <a:lnTo>
                    <a:pt x="3927" y="910"/>
                  </a:lnTo>
                  <a:cubicBezTo>
                    <a:pt x="3200" y="325"/>
                    <a:pt x="2298" y="0"/>
                    <a:pt x="1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5" name="Google Shape;1665;p66">
              <a:extLst>
                <a:ext uri="{FF2B5EF4-FFF2-40B4-BE49-F238E27FC236}">
                  <a16:creationId xmlns:a16="http://schemas.microsoft.com/office/drawing/2014/main" id="{F7307DC9-2920-051D-4E47-9AA635BF9775}"/>
                </a:ext>
              </a:extLst>
            </p:cNvPr>
            <p:cNvSpPr/>
            <p:nvPr/>
          </p:nvSpPr>
          <p:spPr>
            <a:xfrm>
              <a:off x="4184575" y="1962325"/>
              <a:ext cx="257525" cy="425125"/>
            </a:xfrm>
            <a:custGeom>
              <a:avLst/>
              <a:gdLst/>
              <a:ahLst/>
              <a:cxnLst/>
              <a:rect l="l" t="t" r="r" b="b"/>
              <a:pathLst>
                <a:path w="10301" h="17005" extrusionOk="0">
                  <a:moveTo>
                    <a:pt x="1282" y="0"/>
                  </a:moveTo>
                  <a:lnTo>
                    <a:pt x="0" y="625"/>
                  </a:lnTo>
                  <a:lnTo>
                    <a:pt x="8494" y="17004"/>
                  </a:lnTo>
                  <a:lnTo>
                    <a:pt x="10301" y="15575"/>
                  </a:lnTo>
                  <a:lnTo>
                    <a:pt x="8017" y="957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6" name="Google Shape;1666;p66">
              <a:extLst>
                <a:ext uri="{FF2B5EF4-FFF2-40B4-BE49-F238E27FC236}">
                  <a16:creationId xmlns:a16="http://schemas.microsoft.com/office/drawing/2014/main" id="{DA329BB4-4924-5E9A-6EEE-5E4958821079}"/>
                </a:ext>
              </a:extLst>
            </p:cNvPr>
            <p:cNvSpPr/>
            <p:nvPr/>
          </p:nvSpPr>
          <p:spPr>
            <a:xfrm>
              <a:off x="4331600" y="2198875"/>
              <a:ext cx="443200" cy="199650"/>
            </a:xfrm>
            <a:custGeom>
              <a:avLst/>
              <a:gdLst/>
              <a:ahLst/>
              <a:cxnLst/>
              <a:rect l="l" t="t" r="r" b="b"/>
              <a:pathLst>
                <a:path w="17728" h="7986" extrusionOk="0">
                  <a:moveTo>
                    <a:pt x="13922" y="0"/>
                  </a:moveTo>
                  <a:cubicBezTo>
                    <a:pt x="13723" y="0"/>
                    <a:pt x="13524" y="16"/>
                    <a:pt x="13324" y="51"/>
                  </a:cubicBezTo>
                  <a:cubicBezTo>
                    <a:pt x="10302" y="313"/>
                    <a:pt x="7377" y="1250"/>
                    <a:pt x="4765" y="2811"/>
                  </a:cubicBezTo>
                  <a:cubicBezTo>
                    <a:pt x="2925" y="3895"/>
                    <a:pt x="1200" y="5357"/>
                    <a:pt x="181" y="7312"/>
                  </a:cubicBezTo>
                  <a:cubicBezTo>
                    <a:pt x="50" y="7509"/>
                    <a:pt x="1" y="7739"/>
                    <a:pt x="17" y="7986"/>
                  </a:cubicBezTo>
                  <a:lnTo>
                    <a:pt x="2317" y="7131"/>
                  </a:lnTo>
                  <a:cubicBezTo>
                    <a:pt x="3434" y="6721"/>
                    <a:pt x="4551" y="6310"/>
                    <a:pt x="5685" y="5981"/>
                  </a:cubicBezTo>
                  <a:cubicBezTo>
                    <a:pt x="9628" y="4831"/>
                    <a:pt x="13801" y="4651"/>
                    <a:pt x="17727" y="3435"/>
                  </a:cubicBezTo>
                  <a:lnTo>
                    <a:pt x="15033" y="166"/>
                  </a:lnTo>
                  <a:cubicBezTo>
                    <a:pt x="14668" y="58"/>
                    <a:pt x="14296" y="0"/>
                    <a:pt x="13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7" name="Google Shape;1667;p66">
              <a:extLst>
                <a:ext uri="{FF2B5EF4-FFF2-40B4-BE49-F238E27FC236}">
                  <a16:creationId xmlns:a16="http://schemas.microsoft.com/office/drawing/2014/main" id="{8C899E9F-8E66-6D18-BE2C-459F116B61C3}"/>
                </a:ext>
              </a:extLst>
            </p:cNvPr>
            <p:cNvSpPr/>
            <p:nvPr/>
          </p:nvSpPr>
          <p:spPr>
            <a:xfrm>
              <a:off x="4461400" y="2584175"/>
              <a:ext cx="189350" cy="106375"/>
            </a:xfrm>
            <a:custGeom>
              <a:avLst/>
              <a:gdLst/>
              <a:ahLst/>
              <a:cxnLst/>
              <a:rect l="l" t="t" r="r" b="b"/>
              <a:pathLst>
                <a:path w="7574" h="4255" extrusionOk="0">
                  <a:moveTo>
                    <a:pt x="6432" y="1"/>
                  </a:moveTo>
                  <a:cubicBezTo>
                    <a:pt x="6303" y="1"/>
                    <a:pt x="6171" y="27"/>
                    <a:pt x="6046" y="82"/>
                  </a:cubicBezTo>
                  <a:lnTo>
                    <a:pt x="0" y="2694"/>
                  </a:lnTo>
                  <a:lnTo>
                    <a:pt x="559" y="4255"/>
                  </a:lnTo>
                  <a:lnTo>
                    <a:pt x="6752" y="2070"/>
                  </a:lnTo>
                  <a:cubicBezTo>
                    <a:pt x="7295" y="1840"/>
                    <a:pt x="7574" y="1232"/>
                    <a:pt x="7377" y="690"/>
                  </a:cubicBezTo>
                  <a:cubicBezTo>
                    <a:pt x="7239" y="264"/>
                    <a:pt x="6844" y="1"/>
                    <a:pt x="6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8" name="Google Shape;1668;p66">
              <a:extLst>
                <a:ext uri="{FF2B5EF4-FFF2-40B4-BE49-F238E27FC236}">
                  <a16:creationId xmlns:a16="http://schemas.microsoft.com/office/drawing/2014/main" id="{A1FA3F7C-8FEA-417F-DE7C-C3382807F60B}"/>
                </a:ext>
              </a:extLst>
            </p:cNvPr>
            <p:cNvSpPr/>
            <p:nvPr/>
          </p:nvSpPr>
          <p:spPr>
            <a:xfrm>
              <a:off x="4481525" y="2590725"/>
              <a:ext cx="48475" cy="114625"/>
            </a:xfrm>
            <a:custGeom>
              <a:avLst/>
              <a:gdLst/>
              <a:ahLst/>
              <a:cxnLst/>
              <a:rect l="l" t="t" r="r" b="b"/>
              <a:pathLst>
                <a:path w="1939" h="4585" extrusionOk="0">
                  <a:moveTo>
                    <a:pt x="1709" y="0"/>
                  </a:moveTo>
                  <a:lnTo>
                    <a:pt x="0" y="723"/>
                  </a:lnTo>
                  <a:cubicBezTo>
                    <a:pt x="0" y="723"/>
                    <a:pt x="526" y="4272"/>
                    <a:pt x="493" y="4453"/>
                  </a:cubicBezTo>
                  <a:lnTo>
                    <a:pt x="1939" y="4584"/>
                  </a:lnTo>
                  <a:lnTo>
                    <a:pt x="1709" y="0"/>
                  </a:lnTo>
                  <a:close/>
                </a:path>
              </a:pathLst>
            </a:custGeom>
            <a:solidFill>
              <a:srgbClr val="7F8A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9" name="Google Shape;1669;p66">
              <a:extLst>
                <a:ext uri="{FF2B5EF4-FFF2-40B4-BE49-F238E27FC236}">
                  <a16:creationId xmlns:a16="http://schemas.microsoft.com/office/drawing/2014/main" id="{94A2EA84-BB77-29D6-8931-7F96731FEC40}"/>
                </a:ext>
              </a:extLst>
            </p:cNvPr>
            <p:cNvSpPr/>
            <p:nvPr/>
          </p:nvSpPr>
          <p:spPr>
            <a:xfrm>
              <a:off x="4613775" y="2571000"/>
              <a:ext cx="34525" cy="80525"/>
            </a:xfrm>
            <a:custGeom>
              <a:avLst/>
              <a:gdLst/>
              <a:ahLst/>
              <a:cxnLst/>
              <a:rect l="l" t="t" r="r" b="b"/>
              <a:pathLst>
                <a:path w="1381" h="3221" extrusionOk="0">
                  <a:moveTo>
                    <a:pt x="263" y="1"/>
                  </a:moveTo>
                  <a:lnTo>
                    <a:pt x="0" y="99"/>
                  </a:lnTo>
                  <a:lnTo>
                    <a:pt x="1101" y="3221"/>
                  </a:lnTo>
                  <a:lnTo>
                    <a:pt x="1380" y="312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0" name="Google Shape;1670;p66">
              <a:extLst>
                <a:ext uri="{FF2B5EF4-FFF2-40B4-BE49-F238E27FC236}">
                  <a16:creationId xmlns:a16="http://schemas.microsoft.com/office/drawing/2014/main" id="{AC419B7E-E233-6CFF-F4B3-A14CC8613116}"/>
                </a:ext>
              </a:extLst>
            </p:cNvPr>
            <p:cNvSpPr/>
            <p:nvPr/>
          </p:nvSpPr>
          <p:spPr>
            <a:xfrm>
              <a:off x="4430575" y="2518850"/>
              <a:ext cx="35350" cy="38225"/>
            </a:xfrm>
            <a:custGeom>
              <a:avLst/>
              <a:gdLst/>
              <a:ahLst/>
              <a:cxnLst/>
              <a:rect l="l" t="t" r="r" b="b"/>
              <a:pathLst>
                <a:path w="1414" h="1529" extrusionOk="0">
                  <a:moveTo>
                    <a:pt x="937" y="0"/>
                  </a:moveTo>
                  <a:lnTo>
                    <a:pt x="1" y="608"/>
                  </a:lnTo>
                  <a:lnTo>
                    <a:pt x="330" y="1528"/>
                  </a:lnTo>
                  <a:lnTo>
                    <a:pt x="1414" y="1331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1" name="Google Shape;1671;p66">
              <a:extLst>
                <a:ext uri="{FF2B5EF4-FFF2-40B4-BE49-F238E27FC236}">
                  <a16:creationId xmlns:a16="http://schemas.microsoft.com/office/drawing/2014/main" id="{E04FA4BD-1A21-FE1C-FBBA-F46749676139}"/>
                </a:ext>
              </a:extLst>
            </p:cNvPr>
            <p:cNvSpPr/>
            <p:nvPr/>
          </p:nvSpPr>
          <p:spPr>
            <a:xfrm>
              <a:off x="4437150" y="2429175"/>
              <a:ext cx="242350" cy="136525"/>
            </a:xfrm>
            <a:custGeom>
              <a:avLst/>
              <a:gdLst/>
              <a:ahLst/>
              <a:cxnLst/>
              <a:rect l="l" t="t" r="r" b="b"/>
              <a:pathLst>
                <a:path w="9694" h="5461" extrusionOk="0">
                  <a:moveTo>
                    <a:pt x="8240" y="1"/>
                  </a:moveTo>
                  <a:cubicBezTo>
                    <a:pt x="8074" y="1"/>
                    <a:pt x="7903" y="34"/>
                    <a:pt x="7739" y="104"/>
                  </a:cubicBezTo>
                  <a:lnTo>
                    <a:pt x="1" y="3456"/>
                  </a:lnTo>
                  <a:lnTo>
                    <a:pt x="707" y="5460"/>
                  </a:lnTo>
                  <a:lnTo>
                    <a:pt x="8659" y="2635"/>
                  </a:lnTo>
                  <a:cubicBezTo>
                    <a:pt x="9349" y="2355"/>
                    <a:pt x="9694" y="1583"/>
                    <a:pt x="9447" y="877"/>
                  </a:cubicBezTo>
                  <a:cubicBezTo>
                    <a:pt x="9272" y="339"/>
                    <a:pt x="8773" y="1"/>
                    <a:pt x="8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2" name="Google Shape;1672;p66">
              <a:extLst>
                <a:ext uri="{FF2B5EF4-FFF2-40B4-BE49-F238E27FC236}">
                  <a16:creationId xmlns:a16="http://schemas.microsoft.com/office/drawing/2014/main" id="{637CD837-06DF-BFA0-51FC-1833152206ED}"/>
                </a:ext>
              </a:extLst>
            </p:cNvPr>
            <p:cNvSpPr/>
            <p:nvPr/>
          </p:nvSpPr>
          <p:spPr>
            <a:xfrm>
              <a:off x="4452350" y="2435875"/>
              <a:ext cx="85050" cy="147900"/>
            </a:xfrm>
            <a:custGeom>
              <a:avLst/>
              <a:gdLst/>
              <a:ahLst/>
              <a:cxnLst/>
              <a:rect l="l" t="t" r="r" b="b"/>
              <a:pathLst>
                <a:path w="3402" h="5916" extrusionOk="0">
                  <a:moveTo>
                    <a:pt x="1972" y="1"/>
                  </a:moveTo>
                  <a:lnTo>
                    <a:pt x="1" y="1364"/>
                  </a:lnTo>
                  <a:cubicBezTo>
                    <a:pt x="1" y="1364"/>
                    <a:pt x="1545" y="5702"/>
                    <a:pt x="1545" y="5915"/>
                  </a:cubicBezTo>
                  <a:lnTo>
                    <a:pt x="3401" y="568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7F8A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3" name="Google Shape;1673;p66">
              <a:extLst>
                <a:ext uri="{FF2B5EF4-FFF2-40B4-BE49-F238E27FC236}">
                  <a16:creationId xmlns:a16="http://schemas.microsoft.com/office/drawing/2014/main" id="{35665412-C15D-16F9-3170-B47059630FA9}"/>
                </a:ext>
              </a:extLst>
            </p:cNvPr>
            <p:cNvSpPr/>
            <p:nvPr/>
          </p:nvSpPr>
          <p:spPr>
            <a:xfrm>
              <a:off x="4632250" y="2412475"/>
              <a:ext cx="44375" cy="103100"/>
            </a:xfrm>
            <a:custGeom>
              <a:avLst/>
              <a:gdLst/>
              <a:ahLst/>
              <a:cxnLst/>
              <a:rect l="l" t="t" r="r" b="b"/>
              <a:pathLst>
                <a:path w="1775" h="4124" extrusionOk="0">
                  <a:moveTo>
                    <a:pt x="346" y="0"/>
                  </a:moveTo>
                  <a:lnTo>
                    <a:pt x="1" y="132"/>
                  </a:lnTo>
                  <a:lnTo>
                    <a:pt x="1430" y="4124"/>
                  </a:lnTo>
                  <a:lnTo>
                    <a:pt x="1775" y="3993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4" name="Google Shape;1674;p66">
              <a:extLst>
                <a:ext uri="{FF2B5EF4-FFF2-40B4-BE49-F238E27FC236}">
                  <a16:creationId xmlns:a16="http://schemas.microsoft.com/office/drawing/2014/main" id="{AFD046C6-3E69-52EE-1C5E-B66D3FFCE690}"/>
                </a:ext>
              </a:extLst>
            </p:cNvPr>
            <p:cNvSpPr/>
            <p:nvPr/>
          </p:nvSpPr>
          <p:spPr>
            <a:xfrm>
              <a:off x="4442500" y="2315125"/>
              <a:ext cx="214425" cy="513850"/>
            </a:xfrm>
            <a:custGeom>
              <a:avLst/>
              <a:gdLst/>
              <a:ahLst/>
              <a:cxnLst/>
              <a:rect l="l" t="t" r="r" b="b"/>
              <a:pathLst>
                <a:path w="8577" h="20554" extrusionOk="0">
                  <a:moveTo>
                    <a:pt x="8576" y="1"/>
                  </a:moveTo>
                  <a:lnTo>
                    <a:pt x="0" y="3960"/>
                  </a:lnTo>
                  <a:lnTo>
                    <a:pt x="1939" y="9447"/>
                  </a:lnTo>
                  <a:lnTo>
                    <a:pt x="2777" y="20553"/>
                  </a:lnTo>
                  <a:lnTo>
                    <a:pt x="3549" y="19995"/>
                  </a:lnTo>
                  <a:cubicBezTo>
                    <a:pt x="4436" y="19321"/>
                    <a:pt x="5044" y="18335"/>
                    <a:pt x="5241" y="17235"/>
                  </a:cubicBezTo>
                  <a:lnTo>
                    <a:pt x="8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5" name="Google Shape;1675;p66">
              <a:extLst>
                <a:ext uri="{FF2B5EF4-FFF2-40B4-BE49-F238E27FC236}">
                  <a16:creationId xmlns:a16="http://schemas.microsoft.com/office/drawing/2014/main" id="{1B9FA792-2E76-EB83-D114-8A0FF8D29C2F}"/>
                </a:ext>
              </a:extLst>
            </p:cNvPr>
            <p:cNvSpPr/>
            <p:nvPr/>
          </p:nvSpPr>
          <p:spPr>
            <a:xfrm>
              <a:off x="4400600" y="2394000"/>
              <a:ext cx="128175" cy="460425"/>
            </a:xfrm>
            <a:custGeom>
              <a:avLst/>
              <a:gdLst/>
              <a:ahLst/>
              <a:cxnLst/>
              <a:rect l="l" t="t" r="r" b="b"/>
              <a:pathLst>
                <a:path w="5127" h="18417" extrusionOk="0">
                  <a:moveTo>
                    <a:pt x="2268" y="0"/>
                  </a:moveTo>
                  <a:lnTo>
                    <a:pt x="1" y="164"/>
                  </a:lnTo>
                  <a:lnTo>
                    <a:pt x="3779" y="18417"/>
                  </a:lnTo>
                  <a:lnTo>
                    <a:pt x="5126" y="17990"/>
                  </a:lnTo>
                  <a:lnTo>
                    <a:pt x="4272" y="6095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6" name="Google Shape;1676;p66">
              <a:extLst>
                <a:ext uri="{FF2B5EF4-FFF2-40B4-BE49-F238E27FC236}">
                  <a16:creationId xmlns:a16="http://schemas.microsoft.com/office/drawing/2014/main" id="{28818D63-CE04-A640-CEEB-9ADB6B70D8C8}"/>
                </a:ext>
              </a:extLst>
            </p:cNvPr>
            <p:cNvSpPr/>
            <p:nvPr/>
          </p:nvSpPr>
          <p:spPr>
            <a:xfrm>
              <a:off x="4168550" y="2194350"/>
              <a:ext cx="693725" cy="325350"/>
            </a:xfrm>
            <a:custGeom>
              <a:avLst/>
              <a:gdLst/>
              <a:ahLst/>
              <a:cxnLst/>
              <a:rect l="l" t="t" r="r" b="b"/>
              <a:pathLst>
                <a:path w="27749" h="13014" extrusionOk="0">
                  <a:moveTo>
                    <a:pt x="24925" y="0"/>
                  </a:moveTo>
                  <a:cubicBezTo>
                    <a:pt x="23139" y="0"/>
                    <a:pt x="20333" y="576"/>
                    <a:pt x="16528" y="2072"/>
                  </a:cubicBezTo>
                  <a:cubicBezTo>
                    <a:pt x="9858" y="4717"/>
                    <a:pt x="0" y="10253"/>
                    <a:pt x="0" y="10253"/>
                  </a:cubicBezTo>
                  <a:lnTo>
                    <a:pt x="986" y="13013"/>
                  </a:lnTo>
                  <a:cubicBezTo>
                    <a:pt x="986" y="13013"/>
                    <a:pt x="12043" y="10237"/>
                    <a:pt x="18614" y="7641"/>
                  </a:cubicBezTo>
                  <a:cubicBezTo>
                    <a:pt x="25186" y="5045"/>
                    <a:pt x="27749" y="2335"/>
                    <a:pt x="27223" y="839"/>
                  </a:cubicBezTo>
                  <a:cubicBezTo>
                    <a:pt x="27046" y="330"/>
                    <a:pt x="26277" y="0"/>
                    <a:pt x="24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7" name="Google Shape;1677;p66">
              <a:extLst>
                <a:ext uri="{FF2B5EF4-FFF2-40B4-BE49-F238E27FC236}">
                  <a16:creationId xmlns:a16="http://schemas.microsoft.com/office/drawing/2014/main" id="{3435404C-FC14-AF95-36EF-B6897D0D2D8F}"/>
                </a:ext>
              </a:extLst>
            </p:cNvPr>
            <p:cNvSpPr/>
            <p:nvPr/>
          </p:nvSpPr>
          <p:spPr>
            <a:xfrm>
              <a:off x="4143075" y="2451075"/>
              <a:ext cx="105575" cy="52600"/>
            </a:xfrm>
            <a:custGeom>
              <a:avLst/>
              <a:gdLst/>
              <a:ahLst/>
              <a:cxnLst/>
              <a:rect l="l" t="t" r="r" b="b"/>
              <a:pathLst>
                <a:path w="4223" h="2104" extrusionOk="0">
                  <a:moveTo>
                    <a:pt x="4026" y="1"/>
                  </a:moveTo>
                  <a:lnTo>
                    <a:pt x="214" y="1496"/>
                  </a:lnTo>
                  <a:cubicBezTo>
                    <a:pt x="67" y="1561"/>
                    <a:pt x="1" y="1709"/>
                    <a:pt x="50" y="1857"/>
                  </a:cubicBezTo>
                  <a:lnTo>
                    <a:pt x="83" y="1923"/>
                  </a:lnTo>
                  <a:cubicBezTo>
                    <a:pt x="121" y="2038"/>
                    <a:pt x="219" y="2103"/>
                    <a:pt x="323" y="2103"/>
                  </a:cubicBezTo>
                  <a:cubicBezTo>
                    <a:pt x="353" y="2103"/>
                    <a:pt x="382" y="2098"/>
                    <a:pt x="412" y="2087"/>
                  </a:cubicBezTo>
                  <a:lnTo>
                    <a:pt x="4223" y="576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8" name="Google Shape;1678;p66">
              <a:extLst>
                <a:ext uri="{FF2B5EF4-FFF2-40B4-BE49-F238E27FC236}">
                  <a16:creationId xmlns:a16="http://schemas.microsoft.com/office/drawing/2014/main" id="{7EE0AA59-6020-D2DB-C393-1528E4455663}"/>
                </a:ext>
              </a:extLst>
            </p:cNvPr>
            <p:cNvSpPr/>
            <p:nvPr/>
          </p:nvSpPr>
          <p:spPr>
            <a:xfrm>
              <a:off x="4766150" y="2203275"/>
              <a:ext cx="50125" cy="81900"/>
            </a:xfrm>
            <a:custGeom>
              <a:avLst/>
              <a:gdLst/>
              <a:ahLst/>
              <a:cxnLst/>
              <a:rect l="l" t="t" r="r" b="b"/>
              <a:pathLst>
                <a:path w="2005" h="3276" extrusionOk="0">
                  <a:moveTo>
                    <a:pt x="138" y="0"/>
                  </a:moveTo>
                  <a:cubicBezTo>
                    <a:pt x="93" y="0"/>
                    <a:pt x="47" y="2"/>
                    <a:pt x="0" y="6"/>
                  </a:cubicBezTo>
                  <a:cubicBezTo>
                    <a:pt x="575" y="285"/>
                    <a:pt x="1002" y="795"/>
                    <a:pt x="1216" y="1403"/>
                  </a:cubicBezTo>
                  <a:cubicBezTo>
                    <a:pt x="1430" y="2010"/>
                    <a:pt x="1413" y="2684"/>
                    <a:pt x="1150" y="3275"/>
                  </a:cubicBezTo>
                  <a:cubicBezTo>
                    <a:pt x="1775" y="2766"/>
                    <a:pt x="2005" y="1928"/>
                    <a:pt x="1742" y="1173"/>
                  </a:cubicBezTo>
                  <a:cubicBezTo>
                    <a:pt x="1510" y="477"/>
                    <a:pt x="85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9" name="Google Shape;1679;p66">
              <a:extLst>
                <a:ext uri="{FF2B5EF4-FFF2-40B4-BE49-F238E27FC236}">
                  <a16:creationId xmlns:a16="http://schemas.microsoft.com/office/drawing/2014/main" id="{B1121E17-E92C-F486-BC44-53F4873986D1}"/>
                </a:ext>
              </a:extLst>
            </p:cNvPr>
            <p:cNvSpPr/>
            <p:nvPr/>
          </p:nvSpPr>
          <p:spPr>
            <a:xfrm>
              <a:off x="2540450" y="1718350"/>
              <a:ext cx="1575550" cy="839550"/>
            </a:xfrm>
            <a:custGeom>
              <a:avLst/>
              <a:gdLst/>
              <a:ahLst/>
              <a:cxnLst/>
              <a:rect l="l" t="t" r="r" b="b"/>
              <a:pathLst>
                <a:path w="63022" h="33582" fill="none" extrusionOk="0">
                  <a:moveTo>
                    <a:pt x="63021" y="31889"/>
                  </a:moveTo>
                  <a:cubicBezTo>
                    <a:pt x="57009" y="33581"/>
                    <a:pt x="51291" y="26320"/>
                    <a:pt x="51718" y="20290"/>
                  </a:cubicBezTo>
                  <a:cubicBezTo>
                    <a:pt x="51866" y="18187"/>
                    <a:pt x="52704" y="15986"/>
                    <a:pt x="54446" y="14967"/>
                  </a:cubicBezTo>
                  <a:cubicBezTo>
                    <a:pt x="56204" y="13965"/>
                    <a:pt x="58881" y="14836"/>
                    <a:pt x="59243" y="16906"/>
                  </a:cubicBezTo>
                  <a:cubicBezTo>
                    <a:pt x="59621" y="19140"/>
                    <a:pt x="57370" y="20849"/>
                    <a:pt x="55333" y="21588"/>
                  </a:cubicBezTo>
                  <a:cubicBezTo>
                    <a:pt x="52195" y="22738"/>
                    <a:pt x="48416" y="22968"/>
                    <a:pt x="45821" y="20783"/>
                  </a:cubicBezTo>
                  <a:cubicBezTo>
                    <a:pt x="43767" y="19058"/>
                    <a:pt x="42913" y="16249"/>
                    <a:pt x="41368" y="14014"/>
                  </a:cubicBezTo>
                  <a:cubicBezTo>
                    <a:pt x="38230" y="9480"/>
                    <a:pt x="31922" y="7739"/>
                    <a:pt x="27092" y="10088"/>
                  </a:cubicBezTo>
                  <a:cubicBezTo>
                    <a:pt x="24594" y="11304"/>
                    <a:pt x="22590" y="13390"/>
                    <a:pt x="20323" y="15033"/>
                  </a:cubicBezTo>
                  <a:cubicBezTo>
                    <a:pt x="17300" y="17234"/>
                    <a:pt x="13620" y="18664"/>
                    <a:pt x="9956" y="18302"/>
                  </a:cubicBezTo>
                  <a:cubicBezTo>
                    <a:pt x="6293" y="17957"/>
                    <a:pt x="2695" y="15592"/>
                    <a:pt x="1348" y="11977"/>
                  </a:cubicBezTo>
                  <a:cubicBezTo>
                    <a:pt x="0" y="8363"/>
                    <a:pt x="2662" y="1512"/>
                    <a:pt x="6868" y="1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EFAF9">
                    <a:alpha val="10196"/>
                  </a:srgbClr>
                </a:gs>
                <a:gs pos="100000">
                  <a:srgbClr val="FEFAF9">
                    <a:alpha val="0"/>
                  </a:srgbClr>
                </a:gs>
              </a:gsLst>
              <a:lin ang="5400700" scaled="0"/>
            </a:gradFill>
            <a:ln w="19050" cap="rnd" cmpd="sng">
              <a:solidFill>
                <a:schemeClr val="lt1"/>
              </a:solidFill>
              <a:prstDash val="solid"/>
              <a:miter lim="16428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80" name="Google Shape;1680;p66">
            <a:extLst>
              <a:ext uri="{FF2B5EF4-FFF2-40B4-BE49-F238E27FC236}">
                <a16:creationId xmlns:a16="http://schemas.microsoft.com/office/drawing/2014/main" id="{27078B50-469B-E4ED-AC5D-6793F920649D}"/>
              </a:ext>
            </a:extLst>
          </p:cNvPr>
          <p:cNvGrpSpPr/>
          <p:nvPr/>
        </p:nvGrpSpPr>
        <p:grpSpPr>
          <a:xfrm>
            <a:off x="4791918" y="4982650"/>
            <a:ext cx="1713053" cy="960346"/>
            <a:chOff x="3392125" y="3077025"/>
            <a:chExt cx="455525" cy="237825"/>
          </a:xfrm>
        </p:grpSpPr>
        <p:sp>
          <p:nvSpPr>
            <p:cNvPr id="1681" name="Google Shape;1681;p66">
              <a:extLst>
                <a:ext uri="{FF2B5EF4-FFF2-40B4-BE49-F238E27FC236}">
                  <a16:creationId xmlns:a16="http://schemas.microsoft.com/office/drawing/2014/main" id="{19ACBDE3-EB35-7033-C58D-96E3F2CE9649}"/>
                </a:ext>
              </a:extLst>
            </p:cNvPr>
            <p:cNvSpPr/>
            <p:nvPr/>
          </p:nvSpPr>
          <p:spPr>
            <a:xfrm>
              <a:off x="3392125" y="3077025"/>
              <a:ext cx="455525" cy="237825"/>
            </a:xfrm>
            <a:custGeom>
              <a:avLst/>
              <a:gdLst/>
              <a:ahLst/>
              <a:cxnLst/>
              <a:rect l="l" t="t" r="r" b="b"/>
              <a:pathLst>
                <a:path w="18221" h="9513" extrusionOk="0">
                  <a:moveTo>
                    <a:pt x="17859" y="0"/>
                  </a:moveTo>
                  <a:lnTo>
                    <a:pt x="362" y="17"/>
                  </a:lnTo>
                  <a:cubicBezTo>
                    <a:pt x="165" y="17"/>
                    <a:pt x="1" y="165"/>
                    <a:pt x="1" y="362"/>
                  </a:cubicBezTo>
                  <a:lnTo>
                    <a:pt x="17" y="9151"/>
                  </a:lnTo>
                  <a:cubicBezTo>
                    <a:pt x="17" y="9348"/>
                    <a:pt x="181" y="9513"/>
                    <a:pt x="378" y="9513"/>
                  </a:cubicBezTo>
                  <a:lnTo>
                    <a:pt x="17859" y="9496"/>
                  </a:lnTo>
                  <a:cubicBezTo>
                    <a:pt x="18056" y="9496"/>
                    <a:pt x="18220" y="9332"/>
                    <a:pt x="18220" y="9135"/>
                  </a:cubicBezTo>
                  <a:lnTo>
                    <a:pt x="18204" y="345"/>
                  </a:lnTo>
                  <a:cubicBezTo>
                    <a:pt x="18204" y="148"/>
                    <a:pt x="18056" y="0"/>
                    <a:pt x="17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2" name="Google Shape;1682;p66">
              <a:extLst>
                <a:ext uri="{FF2B5EF4-FFF2-40B4-BE49-F238E27FC236}">
                  <a16:creationId xmlns:a16="http://schemas.microsoft.com/office/drawing/2014/main" id="{280134CA-EDA5-28D7-8225-43290BF206E4}"/>
                </a:ext>
              </a:extLst>
            </p:cNvPr>
            <p:cNvSpPr/>
            <p:nvPr/>
          </p:nvSpPr>
          <p:spPr>
            <a:xfrm>
              <a:off x="3437725" y="3138625"/>
              <a:ext cx="99000" cy="102300"/>
            </a:xfrm>
            <a:custGeom>
              <a:avLst/>
              <a:gdLst/>
              <a:ahLst/>
              <a:cxnLst/>
              <a:rect l="l" t="t" r="r" b="b"/>
              <a:pathLst>
                <a:path w="3960" h="4092" extrusionOk="0">
                  <a:moveTo>
                    <a:pt x="1955" y="1"/>
                  </a:moveTo>
                  <a:cubicBezTo>
                    <a:pt x="1791" y="116"/>
                    <a:pt x="1692" y="296"/>
                    <a:pt x="1676" y="493"/>
                  </a:cubicBezTo>
                  <a:lnTo>
                    <a:pt x="1676" y="1315"/>
                  </a:lnTo>
                  <a:cubicBezTo>
                    <a:pt x="1676" y="1315"/>
                    <a:pt x="1676" y="1331"/>
                    <a:pt x="1676" y="1331"/>
                  </a:cubicBezTo>
                  <a:lnTo>
                    <a:pt x="1479" y="1430"/>
                  </a:lnTo>
                  <a:cubicBezTo>
                    <a:pt x="1474" y="1435"/>
                    <a:pt x="1468" y="1437"/>
                    <a:pt x="1461" y="1437"/>
                  </a:cubicBezTo>
                  <a:cubicBezTo>
                    <a:pt x="1446" y="1437"/>
                    <a:pt x="1429" y="1425"/>
                    <a:pt x="1429" y="1413"/>
                  </a:cubicBezTo>
                  <a:cubicBezTo>
                    <a:pt x="1429" y="1402"/>
                    <a:pt x="1429" y="1390"/>
                    <a:pt x="1424" y="1390"/>
                  </a:cubicBezTo>
                  <a:cubicBezTo>
                    <a:pt x="1421" y="1390"/>
                    <a:pt x="1418" y="1392"/>
                    <a:pt x="1413" y="1397"/>
                  </a:cubicBezTo>
                  <a:lnTo>
                    <a:pt x="1183" y="1397"/>
                  </a:lnTo>
                  <a:cubicBezTo>
                    <a:pt x="1178" y="1392"/>
                    <a:pt x="1175" y="1390"/>
                    <a:pt x="1172" y="1390"/>
                  </a:cubicBezTo>
                  <a:cubicBezTo>
                    <a:pt x="1167" y="1390"/>
                    <a:pt x="1167" y="1402"/>
                    <a:pt x="1167" y="1413"/>
                  </a:cubicBezTo>
                  <a:lnTo>
                    <a:pt x="1167" y="1578"/>
                  </a:lnTo>
                  <a:cubicBezTo>
                    <a:pt x="1167" y="1594"/>
                    <a:pt x="1150" y="1594"/>
                    <a:pt x="1150" y="1611"/>
                  </a:cubicBezTo>
                  <a:lnTo>
                    <a:pt x="772" y="1791"/>
                  </a:lnTo>
                  <a:cubicBezTo>
                    <a:pt x="767" y="1796"/>
                    <a:pt x="763" y="1798"/>
                    <a:pt x="758" y="1798"/>
                  </a:cubicBezTo>
                  <a:cubicBezTo>
                    <a:pt x="748" y="1798"/>
                    <a:pt x="739" y="1786"/>
                    <a:pt x="739" y="1775"/>
                  </a:cubicBezTo>
                  <a:lnTo>
                    <a:pt x="739" y="1758"/>
                  </a:lnTo>
                  <a:cubicBezTo>
                    <a:pt x="739" y="1742"/>
                    <a:pt x="723" y="1726"/>
                    <a:pt x="707" y="1726"/>
                  </a:cubicBezTo>
                  <a:lnTo>
                    <a:pt x="493" y="1726"/>
                  </a:lnTo>
                  <a:cubicBezTo>
                    <a:pt x="477" y="1726"/>
                    <a:pt x="460" y="1742"/>
                    <a:pt x="460" y="1758"/>
                  </a:cubicBezTo>
                  <a:lnTo>
                    <a:pt x="460" y="1939"/>
                  </a:lnTo>
                  <a:cubicBezTo>
                    <a:pt x="460" y="1956"/>
                    <a:pt x="460" y="1956"/>
                    <a:pt x="460" y="1972"/>
                  </a:cubicBezTo>
                  <a:lnTo>
                    <a:pt x="17" y="2202"/>
                  </a:lnTo>
                  <a:cubicBezTo>
                    <a:pt x="0" y="2202"/>
                    <a:pt x="0" y="2218"/>
                    <a:pt x="0" y="2218"/>
                  </a:cubicBezTo>
                  <a:lnTo>
                    <a:pt x="0" y="2563"/>
                  </a:lnTo>
                  <a:cubicBezTo>
                    <a:pt x="0" y="2575"/>
                    <a:pt x="8" y="2587"/>
                    <a:pt x="19" y="2587"/>
                  </a:cubicBezTo>
                  <a:cubicBezTo>
                    <a:pt x="23" y="2587"/>
                    <a:pt x="28" y="2585"/>
                    <a:pt x="33" y="2580"/>
                  </a:cubicBezTo>
                  <a:lnTo>
                    <a:pt x="1380" y="2284"/>
                  </a:lnTo>
                  <a:lnTo>
                    <a:pt x="1397" y="2284"/>
                  </a:lnTo>
                  <a:lnTo>
                    <a:pt x="1659" y="2399"/>
                  </a:lnTo>
                  <a:cubicBezTo>
                    <a:pt x="1676" y="2399"/>
                    <a:pt x="1676" y="2399"/>
                    <a:pt x="1676" y="2416"/>
                  </a:cubicBezTo>
                  <a:lnTo>
                    <a:pt x="1676" y="2728"/>
                  </a:lnTo>
                  <a:cubicBezTo>
                    <a:pt x="1676" y="2728"/>
                    <a:pt x="1676" y="2974"/>
                    <a:pt x="1725" y="3270"/>
                  </a:cubicBezTo>
                  <a:cubicBezTo>
                    <a:pt x="1725" y="3270"/>
                    <a:pt x="1725" y="3286"/>
                    <a:pt x="1709" y="3286"/>
                  </a:cubicBezTo>
                  <a:lnTo>
                    <a:pt x="1134" y="3631"/>
                  </a:lnTo>
                  <a:cubicBezTo>
                    <a:pt x="1134" y="3631"/>
                    <a:pt x="1117" y="3648"/>
                    <a:pt x="1134" y="3648"/>
                  </a:cubicBezTo>
                  <a:lnTo>
                    <a:pt x="1134" y="3828"/>
                  </a:lnTo>
                  <a:cubicBezTo>
                    <a:pt x="1122" y="3840"/>
                    <a:pt x="1127" y="3852"/>
                    <a:pt x="1137" y="3852"/>
                  </a:cubicBezTo>
                  <a:cubicBezTo>
                    <a:pt x="1141" y="3852"/>
                    <a:pt x="1145" y="3850"/>
                    <a:pt x="1150" y="3845"/>
                  </a:cubicBezTo>
                  <a:lnTo>
                    <a:pt x="1824" y="3746"/>
                  </a:lnTo>
                  <a:cubicBezTo>
                    <a:pt x="1824" y="3746"/>
                    <a:pt x="1840" y="3763"/>
                    <a:pt x="1857" y="3763"/>
                  </a:cubicBezTo>
                  <a:cubicBezTo>
                    <a:pt x="1873" y="3878"/>
                    <a:pt x="1906" y="3993"/>
                    <a:pt x="1972" y="4091"/>
                  </a:cubicBezTo>
                  <a:cubicBezTo>
                    <a:pt x="2054" y="3993"/>
                    <a:pt x="2087" y="3878"/>
                    <a:pt x="2103" y="3763"/>
                  </a:cubicBezTo>
                  <a:cubicBezTo>
                    <a:pt x="2103" y="3763"/>
                    <a:pt x="2119" y="3746"/>
                    <a:pt x="2136" y="3746"/>
                  </a:cubicBezTo>
                  <a:lnTo>
                    <a:pt x="2793" y="3845"/>
                  </a:lnTo>
                  <a:cubicBezTo>
                    <a:pt x="2798" y="3850"/>
                    <a:pt x="2803" y="3852"/>
                    <a:pt x="2807" y="3852"/>
                  </a:cubicBezTo>
                  <a:cubicBezTo>
                    <a:pt x="2818" y="3852"/>
                    <a:pt x="2826" y="3840"/>
                    <a:pt x="2826" y="3828"/>
                  </a:cubicBezTo>
                  <a:lnTo>
                    <a:pt x="2826" y="3648"/>
                  </a:lnTo>
                  <a:cubicBezTo>
                    <a:pt x="2826" y="3648"/>
                    <a:pt x="2809" y="3631"/>
                    <a:pt x="2809" y="3631"/>
                  </a:cubicBezTo>
                  <a:lnTo>
                    <a:pt x="2234" y="3303"/>
                  </a:lnTo>
                  <a:cubicBezTo>
                    <a:pt x="2234" y="3286"/>
                    <a:pt x="2234" y="3286"/>
                    <a:pt x="2234" y="3270"/>
                  </a:cubicBezTo>
                  <a:cubicBezTo>
                    <a:pt x="2251" y="2991"/>
                    <a:pt x="2267" y="2744"/>
                    <a:pt x="2267" y="2744"/>
                  </a:cubicBezTo>
                  <a:lnTo>
                    <a:pt x="2267" y="2416"/>
                  </a:lnTo>
                  <a:cubicBezTo>
                    <a:pt x="2267" y="2416"/>
                    <a:pt x="2267" y="2399"/>
                    <a:pt x="2284" y="2399"/>
                  </a:cubicBezTo>
                  <a:lnTo>
                    <a:pt x="2547" y="2284"/>
                  </a:lnTo>
                  <a:lnTo>
                    <a:pt x="2563" y="2284"/>
                  </a:lnTo>
                  <a:lnTo>
                    <a:pt x="3927" y="2580"/>
                  </a:lnTo>
                  <a:cubicBezTo>
                    <a:pt x="3943" y="2580"/>
                    <a:pt x="3959" y="2563"/>
                    <a:pt x="3959" y="2547"/>
                  </a:cubicBezTo>
                  <a:lnTo>
                    <a:pt x="3959" y="2218"/>
                  </a:lnTo>
                  <a:cubicBezTo>
                    <a:pt x="3959" y="2202"/>
                    <a:pt x="3943" y="2202"/>
                    <a:pt x="3943" y="2202"/>
                  </a:cubicBezTo>
                  <a:lnTo>
                    <a:pt x="3499" y="1972"/>
                  </a:lnTo>
                  <a:cubicBezTo>
                    <a:pt x="3483" y="1956"/>
                    <a:pt x="3483" y="1956"/>
                    <a:pt x="3483" y="1939"/>
                  </a:cubicBezTo>
                  <a:lnTo>
                    <a:pt x="3483" y="1758"/>
                  </a:lnTo>
                  <a:cubicBezTo>
                    <a:pt x="3483" y="1742"/>
                    <a:pt x="3483" y="1726"/>
                    <a:pt x="3467" y="1726"/>
                  </a:cubicBezTo>
                  <a:lnTo>
                    <a:pt x="3237" y="1726"/>
                  </a:lnTo>
                  <a:cubicBezTo>
                    <a:pt x="3220" y="1726"/>
                    <a:pt x="3204" y="1742"/>
                    <a:pt x="3204" y="1758"/>
                  </a:cubicBezTo>
                  <a:lnTo>
                    <a:pt x="3204" y="1775"/>
                  </a:lnTo>
                  <a:cubicBezTo>
                    <a:pt x="3204" y="1786"/>
                    <a:pt x="3196" y="1798"/>
                    <a:pt x="3185" y="1798"/>
                  </a:cubicBezTo>
                  <a:cubicBezTo>
                    <a:pt x="3181" y="1798"/>
                    <a:pt x="3176" y="1796"/>
                    <a:pt x="3171" y="1791"/>
                  </a:cubicBezTo>
                  <a:lnTo>
                    <a:pt x="2793" y="1611"/>
                  </a:lnTo>
                  <a:cubicBezTo>
                    <a:pt x="2793" y="1594"/>
                    <a:pt x="2777" y="1594"/>
                    <a:pt x="2793" y="1578"/>
                  </a:cubicBezTo>
                  <a:lnTo>
                    <a:pt x="2793" y="1413"/>
                  </a:lnTo>
                  <a:cubicBezTo>
                    <a:pt x="2793" y="1397"/>
                    <a:pt x="2777" y="1381"/>
                    <a:pt x="2760" y="1381"/>
                  </a:cubicBezTo>
                  <a:lnTo>
                    <a:pt x="2547" y="1381"/>
                  </a:lnTo>
                  <a:cubicBezTo>
                    <a:pt x="2530" y="1381"/>
                    <a:pt x="2514" y="1397"/>
                    <a:pt x="2514" y="1413"/>
                  </a:cubicBezTo>
                  <a:cubicBezTo>
                    <a:pt x="2514" y="1425"/>
                    <a:pt x="2506" y="1437"/>
                    <a:pt x="2495" y="1437"/>
                  </a:cubicBezTo>
                  <a:cubicBezTo>
                    <a:pt x="2491" y="1437"/>
                    <a:pt x="2486" y="1435"/>
                    <a:pt x="2481" y="1430"/>
                  </a:cubicBezTo>
                  <a:lnTo>
                    <a:pt x="2284" y="1331"/>
                  </a:lnTo>
                  <a:cubicBezTo>
                    <a:pt x="2267" y="1331"/>
                    <a:pt x="2267" y="1315"/>
                    <a:pt x="2267" y="1315"/>
                  </a:cubicBezTo>
                  <a:lnTo>
                    <a:pt x="2267" y="493"/>
                  </a:lnTo>
                  <a:cubicBezTo>
                    <a:pt x="2251" y="296"/>
                    <a:pt x="2152" y="116"/>
                    <a:pt x="1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3" name="Google Shape;1683;p66">
              <a:extLst>
                <a:ext uri="{FF2B5EF4-FFF2-40B4-BE49-F238E27FC236}">
                  <a16:creationId xmlns:a16="http://schemas.microsoft.com/office/drawing/2014/main" id="{73F2222C-0C30-42AE-EAB8-DAC393EF2278}"/>
                </a:ext>
              </a:extLst>
            </p:cNvPr>
            <p:cNvSpPr/>
            <p:nvPr/>
          </p:nvSpPr>
          <p:spPr>
            <a:xfrm>
              <a:off x="3678800" y="3107400"/>
              <a:ext cx="12775" cy="26325"/>
            </a:xfrm>
            <a:custGeom>
              <a:avLst/>
              <a:gdLst/>
              <a:ahLst/>
              <a:cxnLst/>
              <a:rect l="l" t="t" r="r" b="b"/>
              <a:pathLst>
                <a:path w="511" h="1053" extrusionOk="0">
                  <a:moveTo>
                    <a:pt x="1" y="1"/>
                  </a:moveTo>
                  <a:lnTo>
                    <a:pt x="1" y="1052"/>
                  </a:lnTo>
                  <a:lnTo>
                    <a:pt x="510" y="1052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4" name="Google Shape;1684;p66">
              <a:extLst>
                <a:ext uri="{FF2B5EF4-FFF2-40B4-BE49-F238E27FC236}">
                  <a16:creationId xmlns:a16="http://schemas.microsoft.com/office/drawing/2014/main" id="{175B5FD1-1C82-2CB4-7106-4AAAFE680F0D}"/>
                </a:ext>
              </a:extLst>
            </p:cNvPr>
            <p:cNvSpPr/>
            <p:nvPr/>
          </p:nvSpPr>
          <p:spPr>
            <a:xfrm>
              <a:off x="3678400" y="3148475"/>
              <a:ext cx="13175" cy="26325"/>
            </a:xfrm>
            <a:custGeom>
              <a:avLst/>
              <a:gdLst/>
              <a:ahLst/>
              <a:cxnLst/>
              <a:rect l="l" t="t" r="r" b="b"/>
              <a:pathLst>
                <a:path w="527" h="1053" extrusionOk="0">
                  <a:moveTo>
                    <a:pt x="0" y="1"/>
                  </a:moveTo>
                  <a:lnTo>
                    <a:pt x="0" y="1052"/>
                  </a:lnTo>
                  <a:lnTo>
                    <a:pt x="526" y="105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5" name="Google Shape;1685;p66">
              <a:extLst>
                <a:ext uri="{FF2B5EF4-FFF2-40B4-BE49-F238E27FC236}">
                  <a16:creationId xmlns:a16="http://schemas.microsoft.com/office/drawing/2014/main" id="{3E322366-023E-DD70-D559-49A3CD3A4742}"/>
                </a:ext>
              </a:extLst>
            </p:cNvPr>
            <p:cNvSpPr/>
            <p:nvPr/>
          </p:nvSpPr>
          <p:spPr>
            <a:xfrm>
              <a:off x="3678800" y="3188725"/>
              <a:ext cx="13175" cy="26325"/>
            </a:xfrm>
            <a:custGeom>
              <a:avLst/>
              <a:gdLst/>
              <a:ahLst/>
              <a:cxnLst/>
              <a:rect l="l" t="t" r="r" b="b"/>
              <a:pathLst>
                <a:path w="527" h="1053" extrusionOk="0">
                  <a:moveTo>
                    <a:pt x="1" y="1"/>
                  </a:moveTo>
                  <a:lnTo>
                    <a:pt x="1" y="1052"/>
                  </a:lnTo>
                  <a:lnTo>
                    <a:pt x="527" y="1052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6" name="Google Shape;1686;p66">
              <a:extLst>
                <a:ext uri="{FF2B5EF4-FFF2-40B4-BE49-F238E27FC236}">
                  <a16:creationId xmlns:a16="http://schemas.microsoft.com/office/drawing/2014/main" id="{CE54C05A-0CE0-D700-DDA0-B1470A3BA931}"/>
                </a:ext>
              </a:extLst>
            </p:cNvPr>
            <p:cNvSpPr/>
            <p:nvPr/>
          </p:nvSpPr>
          <p:spPr>
            <a:xfrm>
              <a:off x="3678800" y="3229400"/>
              <a:ext cx="13175" cy="26300"/>
            </a:xfrm>
            <a:custGeom>
              <a:avLst/>
              <a:gdLst/>
              <a:ahLst/>
              <a:cxnLst/>
              <a:rect l="l" t="t" r="r" b="b"/>
              <a:pathLst>
                <a:path w="527" h="1052" extrusionOk="0">
                  <a:moveTo>
                    <a:pt x="1" y="0"/>
                  </a:moveTo>
                  <a:lnTo>
                    <a:pt x="1" y="1052"/>
                  </a:lnTo>
                  <a:lnTo>
                    <a:pt x="527" y="1052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7" name="Google Shape;1687;p66">
              <a:extLst>
                <a:ext uri="{FF2B5EF4-FFF2-40B4-BE49-F238E27FC236}">
                  <a16:creationId xmlns:a16="http://schemas.microsoft.com/office/drawing/2014/main" id="{06D40F79-A2E0-3A15-4502-A1339CEBE946}"/>
                </a:ext>
              </a:extLst>
            </p:cNvPr>
            <p:cNvSpPr/>
            <p:nvPr/>
          </p:nvSpPr>
          <p:spPr>
            <a:xfrm>
              <a:off x="3678800" y="3270050"/>
              <a:ext cx="13175" cy="26325"/>
            </a:xfrm>
            <a:custGeom>
              <a:avLst/>
              <a:gdLst/>
              <a:ahLst/>
              <a:cxnLst/>
              <a:rect l="l" t="t" r="r" b="b"/>
              <a:pathLst>
                <a:path w="527" h="1053" extrusionOk="0">
                  <a:moveTo>
                    <a:pt x="1" y="1"/>
                  </a:moveTo>
                  <a:lnTo>
                    <a:pt x="1" y="1052"/>
                  </a:lnTo>
                  <a:lnTo>
                    <a:pt x="527" y="1052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8" name="Google Shape;1688;p66">
              <a:extLst>
                <a:ext uri="{FF2B5EF4-FFF2-40B4-BE49-F238E27FC236}">
                  <a16:creationId xmlns:a16="http://schemas.microsoft.com/office/drawing/2014/main" id="{6278438E-3843-AC4E-650A-9D883000DEB0}"/>
                </a:ext>
              </a:extLst>
            </p:cNvPr>
            <p:cNvSpPr/>
            <p:nvPr/>
          </p:nvSpPr>
          <p:spPr>
            <a:xfrm>
              <a:off x="3563800" y="3183400"/>
              <a:ext cx="39450" cy="9475"/>
            </a:xfrm>
            <a:custGeom>
              <a:avLst/>
              <a:gdLst/>
              <a:ahLst/>
              <a:cxnLst/>
              <a:rect l="l" t="t" r="r" b="b"/>
              <a:pathLst>
                <a:path w="1578" h="379" extrusionOk="0">
                  <a:moveTo>
                    <a:pt x="1" y="0"/>
                  </a:moveTo>
                  <a:lnTo>
                    <a:pt x="1" y="378"/>
                  </a:lnTo>
                  <a:lnTo>
                    <a:pt x="1578" y="378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9" name="Google Shape;1689;p66">
              <a:extLst>
                <a:ext uri="{FF2B5EF4-FFF2-40B4-BE49-F238E27FC236}">
                  <a16:creationId xmlns:a16="http://schemas.microsoft.com/office/drawing/2014/main" id="{E8C71079-8560-331E-6A41-C059839ED619}"/>
                </a:ext>
              </a:extLst>
            </p:cNvPr>
            <p:cNvSpPr/>
            <p:nvPr/>
          </p:nvSpPr>
          <p:spPr>
            <a:xfrm>
              <a:off x="3563800" y="3206800"/>
              <a:ext cx="76425" cy="9900"/>
            </a:xfrm>
            <a:custGeom>
              <a:avLst/>
              <a:gdLst/>
              <a:ahLst/>
              <a:cxnLst/>
              <a:rect l="l" t="t" r="r" b="b"/>
              <a:pathLst>
                <a:path w="3057" h="396" extrusionOk="0">
                  <a:moveTo>
                    <a:pt x="3057" y="1"/>
                  </a:moveTo>
                  <a:lnTo>
                    <a:pt x="1" y="17"/>
                  </a:lnTo>
                  <a:lnTo>
                    <a:pt x="1" y="395"/>
                  </a:lnTo>
                  <a:lnTo>
                    <a:pt x="3057" y="395"/>
                  </a:lnTo>
                  <a:lnTo>
                    <a:pt x="30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0" name="Google Shape;1690;p66">
              <a:extLst>
                <a:ext uri="{FF2B5EF4-FFF2-40B4-BE49-F238E27FC236}">
                  <a16:creationId xmlns:a16="http://schemas.microsoft.com/office/drawing/2014/main" id="{5EA49753-479A-55EE-8939-87660E151403}"/>
                </a:ext>
              </a:extLst>
            </p:cNvPr>
            <p:cNvSpPr/>
            <p:nvPr/>
          </p:nvSpPr>
          <p:spPr>
            <a:xfrm>
              <a:off x="3563800" y="3230625"/>
              <a:ext cx="76425" cy="9875"/>
            </a:xfrm>
            <a:custGeom>
              <a:avLst/>
              <a:gdLst/>
              <a:ahLst/>
              <a:cxnLst/>
              <a:rect l="l" t="t" r="r" b="b"/>
              <a:pathLst>
                <a:path w="3057" h="395" extrusionOk="0">
                  <a:moveTo>
                    <a:pt x="1" y="1"/>
                  </a:moveTo>
                  <a:lnTo>
                    <a:pt x="1" y="395"/>
                  </a:lnTo>
                  <a:lnTo>
                    <a:pt x="3057" y="395"/>
                  </a:lnTo>
                  <a:lnTo>
                    <a:pt x="30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1" name="Google Shape;1691;p66">
              <a:extLst>
                <a:ext uri="{FF2B5EF4-FFF2-40B4-BE49-F238E27FC236}">
                  <a16:creationId xmlns:a16="http://schemas.microsoft.com/office/drawing/2014/main" id="{5BB4BEB6-CAEF-C158-2909-5070E07CDD1A}"/>
                </a:ext>
              </a:extLst>
            </p:cNvPr>
            <p:cNvSpPr/>
            <p:nvPr/>
          </p:nvSpPr>
          <p:spPr>
            <a:xfrm>
              <a:off x="3734675" y="3146425"/>
              <a:ext cx="39850" cy="9475"/>
            </a:xfrm>
            <a:custGeom>
              <a:avLst/>
              <a:gdLst/>
              <a:ahLst/>
              <a:cxnLst/>
              <a:rect l="l" t="t" r="r" b="b"/>
              <a:pathLst>
                <a:path w="1594" h="379" extrusionOk="0">
                  <a:moveTo>
                    <a:pt x="0" y="1"/>
                  </a:moveTo>
                  <a:lnTo>
                    <a:pt x="0" y="379"/>
                  </a:lnTo>
                  <a:lnTo>
                    <a:pt x="1594" y="37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2" name="Google Shape;1692;p66">
              <a:extLst>
                <a:ext uri="{FF2B5EF4-FFF2-40B4-BE49-F238E27FC236}">
                  <a16:creationId xmlns:a16="http://schemas.microsoft.com/office/drawing/2014/main" id="{ACB5DF35-29EE-1FE0-BDA7-10A57CFD6F2D}"/>
                </a:ext>
              </a:extLst>
            </p:cNvPr>
            <p:cNvSpPr/>
            <p:nvPr/>
          </p:nvSpPr>
          <p:spPr>
            <a:xfrm>
              <a:off x="3734675" y="3169850"/>
              <a:ext cx="76825" cy="9875"/>
            </a:xfrm>
            <a:custGeom>
              <a:avLst/>
              <a:gdLst/>
              <a:ahLst/>
              <a:cxnLst/>
              <a:rect l="l" t="t" r="r" b="b"/>
              <a:pathLst>
                <a:path w="3073" h="395" extrusionOk="0">
                  <a:moveTo>
                    <a:pt x="0" y="0"/>
                  </a:moveTo>
                  <a:lnTo>
                    <a:pt x="0" y="394"/>
                  </a:lnTo>
                  <a:lnTo>
                    <a:pt x="3072" y="394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3" name="Google Shape;1693;p66">
              <a:extLst>
                <a:ext uri="{FF2B5EF4-FFF2-40B4-BE49-F238E27FC236}">
                  <a16:creationId xmlns:a16="http://schemas.microsoft.com/office/drawing/2014/main" id="{F977FBA7-1075-E34E-8E85-311D953E1A28}"/>
                </a:ext>
              </a:extLst>
            </p:cNvPr>
            <p:cNvSpPr/>
            <p:nvPr/>
          </p:nvSpPr>
          <p:spPr>
            <a:xfrm>
              <a:off x="3735075" y="3193675"/>
              <a:ext cx="76425" cy="9875"/>
            </a:xfrm>
            <a:custGeom>
              <a:avLst/>
              <a:gdLst/>
              <a:ahLst/>
              <a:cxnLst/>
              <a:rect l="l" t="t" r="r" b="b"/>
              <a:pathLst>
                <a:path w="3057" h="395" extrusionOk="0">
                  <a:moveTo>
                    <a:pt x="1" y="0"/>
                  </a:moveTo>
                  <a:lnTo>
                    <a:pt x="1" y="394"/>
                  </a:lnTo>
                  <a:lnTo>
                    <a:pt x="3056" y="394"/>
                  </a:lnTo>
                  <a:lnTo>
                    <a:pt x="30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4" name="Google Shape;1694;p66">
              <a:extLst>
                <a:ext uri="{FF2B5EF4-FFF2-40B4-BE49-F238E27FC236}">
                  <a16:creationId xmlns:a16="http://schemas.microsoft.com/office/drawing/2014/main" id="{BACDF803-BCBE-3EF8-5374-F34DDE93A95D}"/>
                </a:ext>
              </a:extLst>
            </p:cNvPr>
            <p:cNvSpPr/>
            <p:nvPr/>
          </p:nvSpPr>
          <p:spPr>
            <a:xfrm>
              <a:off x="3734250" y="3230225"/>
              <a:ext cx="9075" cy="47650"/>
            </a:xfrm>
            <a:custGeom>
              <a:avLst/>
              <a:gdLst/>
              <a:ahLst/>
              <a:cxnLst/>
              <a:rect l="l" t="t" r="r" b="b"/>
              <a:pathLst>
                <a:path w="363" h="1906" extrusionOk="0">
                  <a:moveTo>
                    <a:pt x="1" y="0"/>
                  </a:moveTo>
                  <a:lnTo>
                    <a:pt x="1" y="1906"/>
                  </a:lnTo>
                  <a:lnTo>
                    <a:pt x="362" y="1906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5" name="Google Shape;1695;p66">
              <a:extLst>
                <a:ext uri="{FF2B5EF4-FFF2-40B4-BE49-F238E27FC236}">
                  <a16:creationId xmlns:a16="http://schemas.microsoft.com/office/drawing/2014/main" id="{DDF59392-A111-17A8-8DEA-949493C6A07A}"/>
                </a:ext>
              </a:extLst>
            </p:cNvPr>
            <p:cNvSpPr/>
            <p:nvPr/>
          </p:nvSpPr>
          <p:spPr>
            <a:xfrm>
              <a:off x="3747000" y="3230225"/>
              <a:ext cx="4525" cy="47650"/>
            </a:xfrm>
            <a:custGeom>
              <a:avLst/>
              <a:gdLst/>
              <a:ahLst/>
              <a:cxnLst/>
              <a:rect l="l" t="t" r="r" b="b"/>
              <a:pathLst>
                <a:path w="181" h="1906" extrusionOk="0">
                  <a:moveTo>
                    <a:pt x="0" y="0"/>
                  </a:moveTo>
                  <a:lnTo>
                    <a:pt x="0" y="1906"/>
                  </a:lnTo>
                  <a:lnTo>
                    <a:pt x="181" y="190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6" name="Google Shape;1696;p66">
              <a:extLst>
                <a:ext uri="{FF2B5EF4-FFF2-40B4-BE49-F238E27FC236}">
                  <a16:creationId xmlns:a16="http://schemas.microsoft.com/office/drawing/2014/main" id="{9FAC1AE8-1C43-D574-D940-9B212D55A5C5}"/>
                </a:ext>
              </a:extLst>
            </p:cNvPr>
            <p:cNvSpPr/>
            <p:nvPr/>
          </p:nvSpPr>
          <p:spPr>
            <a:xfrm>
              <a:off x="3755625" y="3230225"/>
              <a:ext cx="9050" cy="47650"/>
            </a:xfrm>
            <a:custGeom>
              <a:avLst/>
              <a:gdLst/>
              <a:ahLst/>
              <a:cxnLst/>
              <a:rect l="l" t="t" r="r" b="b"/>
              <a:pathLst>
                <a:path w="362" h="1906" extrusionOk="0">
                  <a:moveTo>
                    <a:pt x="0" y="0"/>
                  </a:moveTo>
                  <a:lnTo>
                    <a:pt x="0" y="1906"/>
                  </a:lnTo>
                  <a:lnTo>
                    <a:pt x="361" y="1906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7" name="Google Shape;1697;p66">
              <a:extLst>
                <a:ext uri="{FF2B5EF4-FFF2-40B4-BE49-F238E27FC236}">
                  <a16:creationId xmlns:a16="http://schemas.microsoft.com/office/drawing/2014/main" id="{1E893EC0-5687-78E0-CB3F-9E73BCE5DCE8}"/>
                </a:ext>
              </a:extLst>
            </p:cNvPr>
            <p:cNvSpPr/>
            <p:nvPr/>
          </p:nvSpPr>
          <p:spPr>
            <a:xfrm>
              <a:off x="3768350" y="3230225"/>
              <a:ext cx="4950" cy="47650"/>
            </a:xfrm>
            <a:custGeom>
              <a:avLst/>
              <a:gdLst/>
              <a:ahLst/>
              <a:cxnLst/>
              <a:rect l="l" t="t" r="r" b="b"/>
              <a:pathLst>
                <a:path w="198" h="1906" extrusionOk="0">
                  <a:moveTo>
                    <a:pt x="0" y="0"/>
                  </a:moveTo>
                  <a:lnTo>
                    <a:pt x="0" y="1906"/>
                  </a:lnTo>
                  <a:lnTo>
                    <a:pt x="198" y="190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8" name="Google Shape;1698;p66">
              <a:extLst>
                <a:ext uri="{FF2B5EF4-FFF2-40B4-BE49-F238E27FC236}">
                  <a16:creationId xmlns:a16="http://schemas.microsoft.com/office/drawing/2014/main" id="{2AF91E4C-5DEA-44B3-4FA9-AB379D145C6B}"/>
                </a:ext>
              </a:extLst>
            </p:cNvPr>
            <p:cNvSpPr/>
            <p:nvPr/>
          </p:nvSpPr>
          <p:spPr>
            <a:xfrm>
              <a:off x="3776975" y="3230225"/>
              <a:ext cx="9050" cy="47650"/>
            </a:xfrm>
            <a:custGeom>
              <a:avLst/>
              <a:gdLst/>
              <a:ahLst/>
              <a:cxnLst/>
              <a:rect l="l" t="t" r="r" b="b"/>
              <a:pathLst>
                <a:path w="362" h="1906" extrusionOk="0">
                  <a:moveTo>
                    <a:pt x="0" y="0"/>
                  </a:moveTo>
                  <a:lnTo>
                    <a:pt x="0" y="1906"/>
                  </a:lnTo>
                  <a:lnTo>
                    <a:pt x="362" y="1906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9" name="Google Shape;1699;p66">
              <a:extLst>
                <a:ext uri="{FF2B5EF4-FFF2-40B4-BE49-F238E27FC236}">
                  <a16:creationId xmlns:a16="http://schemas.microsoft.com/office/drawing/2014/main" id="{788BEF04-55C6-818A-015B-B20270A2B9C0}"/>
                </a:ext>
              </a:extLst>
            </p:cNvPr>
            <p:cNvSpPr/>
            <p:nvPr/>
          </p:nvSpPr>
          <p:spPr>
            <a:xfrm>
              <a:off x="3790125" y="3230225"/>
              <a:ext cx="4525" cy="47650"/>
            </a:xfrm>
            <a:custGeom>
              <a:avLst/>
              <a:gdLst/>
              <a:ahLst/>
              <a:cxnLst/>
              <a:rect l="l" t="t" r="r" b="b"/>
              <a:pathLst>
                <a:path w="181" h="1906" extrusionOk="0">
                  <a:moveTo>
                    <a:pt x="0" y="0"/>
                  </a:moveTo>
                  <a:lnTo>
                    <a:pt x="0" y="1906"/>
                  </a:lnTo>
                  <a:lnTo>
                    <a:pt x="181" y="190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00" name="Google Shape;1700;p66">
            <a:extLst>
              <a:ext uri="{FF2B5EF4-FFF2-40B4-BE49-F238E27FC236}">
                <a16:creationId xmlns:a16="http://schemas.microsoft.com/office/drawing/2014/main" id="{EC9BC00A-C595-643E-2BE2-80FD0BD966B5}"/>
              </a:ext>
            </a:extLst>
          </p:cNvPr>
          <p:cNvGrpSpPr/>
          <p:nvPr/>
        </p:nvGrpSpPr>
        <p:grpSpPr>
          <a:xfrm rot="2158737">
            <a:off x="5096933" y="476929"/>
            <a:ext cx="1860828" cy="1642610"/>
            <a:chOff x="4766150" y="2833450"/>
            <a:chExt cx="1287625" cy="1327900"/>
          </a:xfrm>
        </p:grpSpPr>
        <p:sp>
          <p:nvSpPr>
            <p:cNvPr id="1701" name="Google Shape;1701;p66">
              <a:extLst>
                <a:ext uri="{FF2B5EF4-FFF2-40B4-BE49-F238E27FC236}">
                  <a16:creationId xmlns:a16="http://schemas.microsoft.com/office/drawing/2014/main" id="{26773ABF-A8B9-3841-0D13-B120D4C082FE}"/>
                </a:ext>
              </a:extLst>
            </p:cNvPr>
            <p:cNvSpPr/>
            <p:nvPr/>
          </p:nvSpPr>
          <p:spPr>
            <a:xfrm>
              <a:off x="4766150" y="2833450"/>
              <a:ext cx="1287625" cy="1327900"/>
            </a:xfrm>
            <a:custGeom>
              <a:avLst/>
              <a:gdLst/>
              <a:ahLst/>
              <a:cxnLst/>
              <a:rect l="l" t="t" r="r" b="b"/>
              <a:pathLst>
                <a:path w="51505" h="53116" extrusionOk="0">
                  <a:moveTo>
                    <a:pt x="26024" y="1"/>
                  </a:moveTo>
                  <a:cubicBezTo>
                    <a:pt x="26024" y="1"/>
                    <a:pt x="22229" y="2252"/>
                    <a:pt x="22179" y="6359"/>
                  </a:cubicBezTo>
                  <a:lnTo>
                    <a:pt x="22097" y="17153"/>
                  </a:lnTo>
                  <a:lnTo>
                    <a:pt x="18877" y="18796"/>
                  </a:lnTo>
                  <a:cubicBezTo>
                    <a:pt x="18877" y="18303"/>
                    <a:pt x="18483" y="17892"/>
                    <a:pt x="17990" y="17892"/>
                  </a:cubicBezTo>
                  <a:lnTo>
                    <a:pt x="16216" y="17876"/>
                  </a:lnTo>
                  <a:cubicBezTo>
                    <a:pt x="15723" y="17876"/>
                    <a:pt x="15312" y="18270"/>
                    <a:pt x="15312" y="18746"/>
                  </a:cubicBezTo>
                  <a:lnTo>
                    <a:pt x="15296" y="20603"/>
                  </a:lnTo>
                  <a:lnTo>
                    <a:pt x="9825" y="23396"/>
                  </a:lnTo>
                  <a:lnTo>
                    <a:pt x="9825" y="23100"/>
                  </a:lnTo>
                  <a:cubicBezTo>
                    <a:pt x="9825" y="22607"/>
                    <a:pt x="9430" y="22213"/>
                    <a:pt x="8938" y="22196"/>
                  </a:cubicBezTo>
                  <a:lnTo>
                    <a:pt x="7163" y="22180"/>
                  </a:lnTo>
                  <a:cubicBezTo>
                    <a:pt x="6670" y="22180"/>
                    <a:pt x="6260" y="22574"/>
                    <a:pt x="6260" y="23067"/>
                  </a:cubicBezTo>
                  <a:lnTo>
                    <a:pt x="6243" y="25203"/>
                  </a:lnTo>
                  <a:lnTo>
                    <a:pt x="33" y="28341"/>
                  </a:lnTo>
                  <a:lnTo>
                    <a:pt x="0" y="33335"/>
                  </a:lnTo>
                  <a:lnTo>
                    <a:pt x="18171" y="29573"/>
                  </a:lnTo>
                  <a:lnTo>
                    <a:pt x="21949" y="31084"/>
                  </a:lnTo>
                  <a:lnTo>
                    <a:pt x="21933" y="35422"/>
                  </a:lnTo>
                  <a:cubicBezTo>
                    <a:pt x="21933" y="35422"/>
                    <a:pt x="22015" y="38757"/>
                    <a:pt x="22393" y="42568"/>
                  </a:cubicBezTo>
                  <a:lnTo>
                    <a:pt x="14589" y="47102"/>
                  </a:lnTo>
                  <a:lnTo>
                    <a:pt x="14556" y="49945"/>
                  </a:lnTo>
                  <a:lnTo>
                    <a:pt x="23871" y="48581"/>
                  </a:lnTo>
                  <a:cubicBezTo>
                    <a:pt x="24299" y="50651"/>
                    <a:pt x="24874" y="52360"/>
                    <a:pt x="25596" y="53115"/>
                  </a:cubicBezTo>
                  <a:cubicBezTo>
                    <a:pt x="26352" y="52376"/>
                    <a:pt x="26944" y="50667"/>
                    <a:pt x="27404" y="48614"/>
                  </a:cubicBezTo>
                  <a:lnTo>
                    <a:pt x="36587" y="50142"/>
                  </a:lnTo>
                  <a:lnTo>
                    <a:pt x="36620" y="47283"/>
                  </a:lnTo>
                  <a:lnTo>
                    <a:pt x="28899" y="42617"/>
                  </a:lnTo>
                  <a:cubicBezTo>
                    <a:pt x="29342" y="38822"/>
                    <a:pt x="29490" y="35487"/>
                    <a:pt x="29490" y="35487"/>
                  </a:cubicBezTo>
                  <a:lnTo>
                    <a:pt x="29539" y="31150"/>
                  </a:lnTo>
                  <a:lnTo>
                    <a:pt x="33351" y="29704"/>
                  </a:lnTo>
                  <a:lnTo>
                    <a:pt x="51455" y="33779"/>
                  </a:lnTo>
                  <a:lnTo>
                    <a:pt x="51505" y="28801"/>
                  </a:lnTo>
                  <a:lnTo>
                    <a:pt x="45360" y="25548"/>
                  </a:lnTo>
                  <a:lnTo>
                    <a:pt x="45377" y="23412"/>
                  </a:lnTo>
                  <a:cubicBezTo>
                    <a:pt x="45377" y="22919"/>
                    <a:pt x="44982" y="22508"/>
                    <a:pt x="44490" y="22508"/>
                  </a:cubicBezTo>
                  <a:lnTo>
                    <a:pt x="42715" y="22492"/>
                  </a:lnTo>
                  <a:cubicBezTo>
                    <a:pt x="42222" y="22492"/>
                    <a:pt x="41828" y="22886"/>
                    <a:pt x="41828" y="23379"/>
                  </a:cubicBezTo>
                  <a:lnTo>
                    <a:pt x="41828" y="23658"/>
                  </a:lnTo>
                  <a:lnTo>
                    <a:pt x="36390" y="20783"/>
                  </a:lnTo>
                  <a:lnTo>
                    <a:pt x="36407" y="18943"/>
                  </a:lnTo>
                  <a:cubicBezTo>
                    <a:pt x="36407" y="18451"/>
                    <a:pt x="36012" y="18056"/>
                    <a:pt x="35519" y="18040"/>
                  </a:cubicBezTo>
                  <a:lnTo>
                    <a:pt x="33745" y="18023"/>
                  </a:lnTo>
                  <a:cubicBezTo>
                    <a:pt x="33252" y="18023"/>
                    <a:pt x="32858" y="18418"/>
                    <a:pt x="32858" y="18911"/>
                  </a:cubicBezTo>
                  <a:lnTo>
                    <a:pt x="29671" y="17218"/>
                  </a:lnTo>
                  <a:lnTo>
                    <a:pt x="29753" y="6425"/>
                  </a:lnTo>
                  <a:cubicBezTo>
                    <a:pt x="29802" y="2317"/>
                    <a:pt x="26024" y="1"/>
                    <a:pt x="260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702" name="Google Shape;1702;p66">
              <a:extLst>
                <a:ext uri="{FF2B5EF4-FFF2-40B4-BE49-F238E27FC236}">
                  <a16:creationId xmlns:a16="http://schemas.microsoft.com/office/drawing/2014/main" id="{61B6B323-6D80-CBE3-E54C-F834A6824B0A}"/>
                </a:ext>
              </a:extLst>
            </p:cNvPr>
            <p:cNvSpPr/>
            <p:nvPr/>
          </p:nvSpPr>
          <p:spPr>
            <a:xfrm>
              <a:off x="5451650" y="3898875"/>
              <a:ext cx="63675" cy="154875"/>
            </a:xfrm>
            <a:custGeom>
              <a:avLst/>
              <a:gdLst/>
              <a:ahLst/>
              <a:cxnLst/>
              <a:rect l="l" t="t" r="r" b="b"/>
              <a:pathLst>
                <a:path w="2547" h="6195" extrusionOk="0">
                  <a:moveTo>
                    <a:pt x="1495" y="0"/>
                  </a:moveTo>
                  <a:cubicBezTo>
                    <a:pt x="1495" y="0"/>
                    <a:pt x="789" y="4173"/>
                    <a:pt x="0" y="5997"/>
                  </a:cubicBezTo>
                  <a:lnTo>
                    <a:pt x="1281" y="6194"/>
                  </a:lnTo>
                  <a:cubicBezTo>
                    <a:pt x="1824" y="4370"/>
                    <a:pt x="2251" y="2514"/>
                    <a:pt x="2547" y="641"/>
                  </a:cubicBezTo>
                  <a:lnTo>
                    <a:pt x="1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3" name="Google Shape;1703;p66">
              <a:extLst>
                <a:ext uri="{FF2B5EF4-FFF2-40B4-BE49-F238E27FC236}">
                  <a16:creationId xmlns:a16="http://schemas.microsoft.com/office/drawing/2014/main" id="{AC108EF2-CB2F-8418-A5AC-5687664AD175}"/>
                </a:ext>
              </a:extLst>
            </p:cNvPr>
            <p:cNvSpPr/>
            <p:nvPr/>
          </p:nvSpPr>
          <p:spPr>
            <a:xfrm>
              <a:off x="5299250" y="3897650"/>
              <a:ext cx="64100" cy="155275"/>
            </a:xfrm>
            <a:custGeom>
              <a:avLst/>
              <a:gdLst/>
              <a:ahLst/>
              <a:cxnLst/>
              <a:rect l="l" t="t" r="r" b="b"/>
              <a:pathLst>
                <a:path w="2564" h="6211" extrusionOk="0">
                  <a:moveTo>
                    <a:pt x="1069" y="0"/>
                  </a:moveTo>
                  <a:lnTo>
                    <a:pt x="1" y="608"/>
                  </a:lnTo>
                  <a:cubicBezTo>
                    <a:pt x="247" y="2530"/>
                    <a:pt x="855" y="4863"/>
                    <a:pt x="1217" y="6210"/>
                  </a:cubicBezTo>
                  <a:lnTo>
                    <a:pt x="2564" y="6013"/>
                  </a:lnTo>
                  <a:cubicBezTo>
                    <a:pt x="1808" y="4173"/>
                    <a:pt x="1069" y="0"/>
                    <a:pt x="1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4" name="Google Shape;1704;p66">
              <a:extLst>
                <a:ext uri="{FF2B5EF4-FFF2-40B4-BE49-F238E27FC236}">
                  <a16:creationId xmlns:a16="http://schemas.microsoft.com/office/drawing/2014/main" id="{EAB3988F-2D92-C1FE-B822-FC092E079115}"/>
                </a:ext>
              </a:extLst>
            </p:cNvPr>
            <p:cNvSpPr/>
            <p:nvPr/>
          </p:nvSpPr>
          <p:spPr>
            <a:xfrm>
              <a:off x="5504625" y="3263900"/>
              <a:ext cx="43150" cy="348325"/>
            </a:xfrm>
            <a:custGeom>
              <a:avLst/>
              <a:gdLst/>
              <a:ahLst/>
              <a:cxnLst/>
              <a:rect l="l" t="t" r="r" b="b"/>
              <a:pathLst>
                <a:path w="1726" h="13933" extrusionOk="0">
                  <a:moveTo>
                    <a:pt x="115" y="0"/>
                  </a:moveTo>
                  <a:lnTo>
                    <a:pt x="0" y="13932"/>
                  </a:lnTo>
                  <a:lnTo>
                    <a:pt x="1610" y="13324"/>
                  </a:lnTo>
                  <a:lnTo>
                    <a:pt x="1725" y="855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2F2F2">
                <a:alpha val="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5" name="Google Shape;1705;p66">
              <a:extLst>
                <a:ext uri="{FF2B5EF4-FFF2-40B4-BE49-F238E27FC236}">
                  <a16:creationId xmlns:a16="http://schemas.microsoft.com/office/drawing/2014/main" id="{139A262E-E388-D590-25D4-1E32C0FD60A4}"/>
                </a:ext>
              </a:extLst>
            </p:cNvPr>
            <p:cNvSpPr/>
            <p:nvPr/>
          </p:nvSpPr>
          <p:spPr>
            <a:xfrm>
              <a:off x="5275025" y="3262675"/>
              <a:ext cx="43150" cy="347900"/>
            </a:xfrm>
            <a:custGeom>
              <a:avLst/>
              <a:gdLst/>
              <a:ahLst/>
              <a:cxnLst/>
              <a:rect l="l" t="t" r="r" b="b"/>
              <a:pathLst>
                <a:path w="1726" h="13916" extrusionOk="0">
                  <a:moveTo>
                    <a:pt x="1726" y="0"/>
                  </a:moveTo>
                  <a:lnTo>
                    <a:pt x="116" y="805"/>
                  </a:lnTo>
                  <a:lnTo>
                    <a:pt x="1" y="13275"/>
                  </a:lnTo>
                  <a:lnTo>
                    <a:pt x="1594" y="13915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F2F2F2">
                <a:alpha val="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6" name="Google Shape;1706;p66">
              <a:extLst>
                <a:ext uri="{FF2B5EF4-FFF2-40B4-BE49-F238E27FC236}">
                  <a16:creationId xmlns:a16="http://schemas.microsoft.com/office/drawing/2014/main" id="{71AA38CB-7403-7110-287C-AA4E4ABE2B8D}"/>
                </a:ext>
              </a:extLst>
            </p:cNvPr>
            <p:cNvSpPr/>
            <p:nvPr/>
          </p:nvSpPr>
          <p:spPr>
            <a:xfrm>
              <a:off x="5544875" y="3508675"/>
              <a:ext cx="508075" cy="169250"/>
            </a:xfrm>
            <a:custGeom>
              <a:avLst/>
              <a:gdLst/>
              <a:ahLst/>
              <a:cxnLst/>
              <a:rect l="l" t="t" r="r" b="b"/>
              <a:pathLst>
                <a:path w="20323" h="6770" extrusionOk="0">
                  <a:moveTo>
                    <a:pt x="33" y="1"/>
                  </a:moveTo>
                  <a:lnTo>
                    <a:pt x="0" y="3533"/>
                  </a:lnTo>
                  <a:lnTo>
                    <a:pt x="0" y="3533"/>
                  </a:lnTo>
                  <a:lnTo>
                    <a:pt x="2202" y="2695"/>
                  </a:lnTo>
                  <a:lnTo>
                    <a:pt x="20306" y="6770"/>
                  </a:lnTo>
                  <a:lnTo>
                    <a:pt x="20323" y="4568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7" name="Google Shape;1707;p66">
              <a:extLst>
                <a:ext uri="{FF2B5EF4-FFF2-40B4-BE49-F238E27FC236}">
                  <a16:creationId xmlns:a16="http://schemas.microsoft.com/office/drawing/2014/main" id="{2793E2DD-B315-FC20-FD75-EC7B4E03F463}"/>
                </a:ext>
              </a:extLst>
            </p:cNvPr>
            <p:cNvSpPr/>
            <p:nvPr/>
          </p:nvSpPr>
          <p:spPr>
            <a:xfrm>
              <a:off x="4766150" y="3506225"/>
              <a:ext cx="509725" cy="160625"/>
            </a:xfrm>
            <a:custGeom>
              <a:avLst/>
              <a:gdLst/>
              <a:ahLst/>
              <a:cxnLst/>
              <a:rect l="l" t="t" r="r" b="b"/>
              <a:pathLst>
                <a:path w="20389" h="6425" extrusionOk="0">
                  <a:moveTo>
                    <a:pt x="20389" y="0"/>
                  </a:moveTo>
                  <a:lnTo>
                    <a:pt x="17" y="4206"/>
                  </a:lnTo>
                  <a:lnTo>
                    <a:pt x="0" y="6424"/>
                  </a:lnTo>
                  <a:lnTo>
                    <a:pt x="18187" y="2662"/>
                  </a:lnTo>
                  <a:lnTo>
                    <a:pt x="20356" y="3533"/>
                  </a:lnTo>
                  <a:lnTo>
                    <a:pt x="20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8" name="Google Shape;1708;p66">
              <a:extLst>
                <a:ext uri="{FF2B5EF4-FFF2-40B4-BE49-F238E27FC236}">
                  <a16:creationId xmlns:a16="http://schemas.microsoft.com/office/drawing/2014/main" id="{67517713-E4B8-53BB-2894-AA9BC6D9528E}"/>
                </a:ext>
              </a:extLst>
            </p:cNvPr>
            <p:cNvSpPr/>
            <p:nvPr/>
          </p:nvSpPr>
          <p:spPr>
            <a:xfrm>
              <a:off x="5130450" y="4031525"/>
              <a:ext cx="199225" cy="50550"/>
            </a:xfrm>
            <a:custGeom>
              <a:avLst/>
              <a:gdLst/>
              <a:ahLst/>
              <a:cxnLst/>
              <a:rect l="l" t="t" r="r" b="b"/>
              <a:pathLst>
                <a:path w="7969" h="2022" extrusionOk="0">
                  <a:moveTo>
                    <a:pt x="7755" y="1"/>
                  </a:moveTo>
                  <a:lnTo>
                    <a:pt x="1" y="1134"/>
                  </a:lnTo>
                  <a:lnTo>
                    <a:pt x="1" y="2022"/>
                  </a:lnTo>
                  <a:lnTo>
                    <a:pt x="7969" y="855"/>
                  </a:lnTo>
                  <a:cubicBezTo>
                    <a:pt x="7903" y="609"/>
                    <a:pt x="7821" y="313"/>
                    <a:pt x="7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9" name="Google Shape;1709;p66">
              <a:extLst>
                <a:ext uri="{FF2B5EF4-FFF2-40B4-BE49-F238E27FC236}">
                  <a16:creationId xmlns:a16="http://schemas.microsoft.com/office/drawing/2014/main" id="{F3A3B992-8D8B-2A6A-6238-99ABCCCD2E2A}"/>
                </a:ext>
              </a:extLst>
            </p:cNvPr>
            <p:cNvSpPr/>
            <p:nvPr/>
          </p:nvSpPr>
          <p:spPr>
            <a:xfrm>
              <a:off x="5587575" y="3284425"/>
              <a:ext cx="313000" cy="187725"/>
            </a:xfrm>
            <a:custGeom>
              <a:avLst/>
              <a:gdLst/>
              <a:ahLst/>
              <a:cxnLst/>
              <a:rect l="l" t="t" r="r" b="b"/>
              <a:pathLst>
                <a:path w="12520" h="7509" extrusionOk="0">
                  <a:moveTo>
                    <a:pt x="858" y="0"/>
                  </a:moveTo>
                  <a:cubicBezTo>
                    <a:pt x="380" y="0"/>
                    <a:pt x="1" y="389"/>
                    <a:pt x="1" y="872"/>
                  </a:cubicBezTo>
                  <a:lnTo>
                    <a:pt x="3533" y="2747"/>
                  </a:lnTo>
                  <a:lnTo>
                    <a:pt x="3533" y="2747"/>
                  </a:lnTo>
                  <a:lnTo>
                    <a:pt x="3550" y="904"/>
                  </a:lnTo>
                  <a:cubicBezTo>
                    <a:pt x="3550" y="412"/>
                    <a:pt x="3155" y="17"/>
                    <a:pt x="2662" y="17"/>
                  </a:cubicBezTo>
                  <a:lnTo>
                    <a:pt x="888" y="1"/>
                  </a:lnTo>
                  <a:cubicBezTo>
                    <a:pt x="878" y="0"/>
                    <a:pt x="868" y="0"/>
                    <a:pt x="858" y="0"/>
                  </a:cubicBezTo>
                  <a:close/>
                  <a:moveTo>
                    <a:pt x="3533" y="2747"/>
                  </a:moveTo>
                  <a:lnTo>
                    <a:pt x="3533" y="2761"/>
                  </a:lnTo>
                  <a:lnTo>
                    <a:pt x="8971" y="5636"/>
                  </a:lnTo>
                  <a:lnTo>
                    <a:pt x="8971" y="5634"/>
                  </a:lnTo>
                  <a:lnTo>
                    <a:pt x="8971" y="5634"/>
                  </a:lnTo>
                  <a:lnTo>
                    <a:pt x="3533" y="2747"/>
                  </a:lnTo>
                  <a:close/>
                  <a:moveTo>
                    <a:pt x="9858" y="4453"/>
                  </a:moveTo>
                  <a:cubicBezTo>
                    <a:pt x="9365" y="4453"/>
                    <a:pt x="8971" y="4847"/>
                    <a:pt x="8971" y="5340"/>
                  </a:cubicBezTo>
                  <a:lnTo>
                    <a:pt x="8971" y="5634"/>
                  </a:lnTo>
                  <a:lnTo>
                    <a:pt x="8971" y="5634"/>
                  </a:lnTo>
                  <a:lnTo>
                    <a:pt x="12503" y="7509"/>
                  </a:lnTo>
                  <a:lnTo>
                    <a:pt x="12520" y="5373"/>
                  </a:lnTo>
                  <a:cubicBezTo>
                    <a:pt x="12520" y="4880"/>
                    <a:pt x="12125" y="4486"/>
                    <a:pt x="11633" y="4469"/>
                  </a:cubicBezTo>
                  <a:lnTo>
                    <a:pt x="9858" y="44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0" name="Google Shape;1710;p66">
              <a:extLst>
                <a:ext uri="{FF2B5EF4-FFF2-40B4-BE49-F238E27FC236}">
                  <a16:creationId xmlns:a16="http://schemas.microsoft.com/office/drawing/2014/main" id="{4CFD0AD0-5E92-242C-FD6B-A645840D3DB6}"/>
                </a:ext>
              </a:extLst>
            </p:cNvPr>
            <p:cNvSpPr/>
            <p:nvPr/>
          </p:nvSpPr>
          <p:spPr>
            <a:xfrm>
              <a:off x="4922225" y="3280325"/>
              <a:ext cx="315875" cy="183200"/>
            </a:xfrm>
            <a:custGeom>
              <a:avLst/>
              <a:gdLst/>
              <a:ahLst/>
              <a:cxnLst/>
              <a:rect l="l" t="t" r="r" b="b"/>
              <a:pathLst>
                <a:path w="12635" h="7328" extrusionOk="0">
                  <a:moveTo>
                    <a:pt x="9973" y="1"/>
                  </a:moveTo>
                  <a:cubicBezTo>
                    <a:pt x="9480" y="1"/>
                    <a:pt x="9069" y="395"/>
                    <a:pt x="9069" y="888"/>
                  </a:cubicBezTo>
                  <a:lnTo>
                    <a:pt x="9053" y="2728"/>
                  </a:lnTo>
                  <a:lnTo>
                    <a:pt x="6317" y="4124"/>
                  </a:lnTo>
                  <a:lnTo>
                    <a:pt x="6317" y="4124"/>
                  </a:lnTo>
                  <a:lnTo>
                    <a:pt x="12634" y="921"/>
                  </a:lnTo>
                  <a:cubicBezTo>
                    <a:pt x="12634" y="428"/>
                    <a:pt x="12240" y="17"/>
                    <a:pt x="11747" y="17"/>
                  </a:cubicBezTo>
                  <a:lnTo>
                    <a:pt x="9973" y="1"/>
                  </a:lnTo>
                  <a:close/>
                  <a:moveTo>
                    <a:pt x="6317" y="4124"/>
                  </a:moveTo>
                  <a:lnTo>
                    <a:pt x="3582" y="5511"/>
                  </a:lnTo>
                  <a:lnTo>
                    <a:pt x="3582" y="5511"/>
                  </a:lnTo>
                  <a:lnTo>
                    <a:pt x="3582" y="5521"/>
                  </a:lnTo>
                  <a:lnTo>
                    <a:pt x="6317" y="4124"/>
                  </a:lnTo>
                  <a:close/>
                  <a:moveTo>
                    <a:pt x="920" y="4305"/>
                  </a:moveTo>
                  <a:cubicBezTo>
                    <a:pt x="427" y="4305"/>
                    <a:pt x="17" y="4699"/>
                    <a:pt x="17" y="5192"/>
                  </a:cubicBezTo>
                  <a:lnTo>
                    <a:pt x="0" y="7328"/>
                  </a:lnTo>
                  <a:lnTo>
                    <a:pt x="3582" y="5511"/>
                  </a:lnTo>
                  <a:lnTo>
                    <a:pt x="3582" y="5511"/>
                  </a:lnTo>
                  <a:lnTo>
                    <a:pt x="3582" y="5225"/>
                  </a:lnTo>
                  <a:cubicBezTo>
                    <a:pt x="3582" y="4732"/>
                    <a:pt x="3187" y="4338"/>
                    <a:pt x="2695" y="4321"/>
                  </a:cubicBezTo>
                  <a:lnTo>
                    <a:pt x="920" y="43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1" name="Google Shape;1711;p66">
              <a:extLst>
                <a:ext uri="{FF2B5EF4-FFF2-40B4-BE49-F238E27FC236}">
                  <a16:creationId xmlns:a16="http://schemas.microsoft.com/office/drawing/2014/main" id="{FBCC2F5D-CCA3-6B90-3154-CEBED17803D2}"/>
                </a:ext>
              </a:extLst>
            </p:cNvPr>
            <p:cNvSpPr/>
            <p:nvPr/>
          </p:nvSpPr>
          <p:spPr>
            <a:xfrm>
              <a:off x="5482850" y="4033175"/>
              <a:ext cx="199225" cy="53825"/>
            </a:xfrm>
            <a:custGeom>
              <a:avLst/>
              <a:gdLst/>
              <a:ahLst/>
              <a:cxnLst/>
              <a:rect l="l" t="t" r="r" b="b"/>
              <a:pathLst>
                <a:path w="7969" h="2153" extrusionOk="0">
                  <a:moveTo>
                    <a:pt x="264" y="1"/>
                  </a:moveTo>
                  <a:cubicBezTo>
                    <a:pt x="181" y="313"/>
                    <a:pt x="99" y="592"/>
                    <a:pt x="33" y="822"/>
                  </a:cubicBezTo>
                  <a:lnTo>
                    <a:pt x="1" y="822"/>
                  </a:lnTo>
                  <a:lnTo>
                    <a:pt x="7969" y="2153"/>
                  </a:lnTo>
                  <a:lnTo>
                    <a:pt x="7969" y="1266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2" name="Google Shape;1712;p66">
              <a:extLst>
                <a:ext uri="{FF2B5EF4-FFF2-40B4-BE49-F238E27FC236}">
                  <a16:creationId xmlns:a16="http://schemas.microsoft.com/office/drawing/2014/main" id="{9F5081AE-0913-E292-A0DB-C522673BEF84}"/>
                </a:ext>
              </a:extLst>
            </p:cNvPr>
            <p:cNvSpPr/>
            <p:nvPr/>
          </p:nvSpPr>
          <p:spPr>
            <a:xfrm>
              <a:off x="5451650" y="4028250"/>
              <a:ext cx="37800" cy="25500"/>
            </a:xfrm>
            <a:custGeom>
              <a:avLst/>
              <a:gdLst/>
              <a:ahLst/>
              <a:cxnLst/>
              <a:rect l="l" t="t" r="r" b="b"/>
              <a:pathLst>
                <a:path w="1512" h="1020" extrusionOk="0">
                  <a:moveTo>
                    <a:pt x="312" y="0"/>
                  </a:moveTo>
                  <a:cubicBezTo>
                    <a:pt x="214" y="296"/>
                    <a:pt x="99" y="575"/>
                    <a:pt x="0" y="822"/>
                  </a:cubicBezTo>
                  <a:lnTo>
                    <a:pt x="1281" y="1019"/>
                  </a:lnTo>
                  <a:cubicBezTo>
                    <a:pt x="1347" y="789"/>
                    <a:pt x="1429" y="510"/>
                    <a:pt x="1512" y="198"/>
                  </a:cubicBezTo>
                  <a:lnTo>
                    <a:pt x="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3" name="Google Shape;1713;p66">
              <a:extLst>
                <a:ext uri="{FF2B5EF4-FFF2-40B4-BE49-F238E27FC236}">
                  <a16:creationId xmlns:a16="http://schemas.microsoft.com/office/drawing/2014/main" id="{1406EB6B-C14B-E1D4-D1E6-3885E56EA879}"/>
                </a:ext>
              </a:extLst>
            </p:cNvPr>
            <p:cNvSpPr/>
            <p:nvPr/>
          </p:nvSpPr>
          <p:spPr>
            <a:xfrm>
              <a:off x="5324325" y="4027425"/>
              <a:ext cx="39025" cy="25500"/>
            </a:xfrm>
            <a:custGeom>
              <a:avLst/>
              <a:gdLst/>
              <a:ahLst/>
              <a:cxnLst/>
              <a:rect l="l" t="t" r="r" b="b"/>
              <a:pathLst>
                <a:path w="1561" h="1020" extrusionOk="0">
                  <a:moveTo>
                    <a:pt x="1265" y="1"/>
                  </a:moveTo>
                  <a:lnTo>
                    <a:pt x="0" y="165"/>
                  </a:lnTo>
                  <a:cubicBezTo>
                    <a:pt x="66" y="477"/>
                    <a:pt x="148" y="773"/>
                    <a:pt x="214" y="1019"/>
                  </a:cubicBezTo>
                  <a:lnTo>
                    <a:pt x="1561" y="822"/>
                  </a:lnTo>
                  <a:cubicBezTo>
                    <a:pt x="1462" y="576"/>
                    <a:pt x="1347" y="296"/>
                    <a:pt x="12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4" name="Google Shape;1714;p66">
              <a:extLst>
                <a:ext uri="{FF2B5EF4-FFF2-40B4-BE49-F238E27FC236}">
                  <a16:creationId xmlns:a16="http://schemas.microsoft.com/office/drawing/2014/main" id="{6724F965-9E58-56D0-1F4C-6C74E7BF557B}"/>
                </a:ext>
              </a:extLst>
            </p:cNvPr>
            <p:cNvSpPr/>
            <p:nvPr/>
          </p:nvSpPr>
          <p:spPr>
            <a:xfrm>
              <a:off x="5504625" y="3499650"/>
              <a:ext cx="41100" cy="112575"/>
            </a:xfrm>
            <a:custGeom>
              <a:avLst/>
              <a:gdLst/>
              <a:ahLst/>
              <a:cxnLst/>
              <a:rect l="l" t="t" r="r" b="b"/>
              <a:pathLst>
                <a:path w="1644" h="4503" extrusionOk="0">
                  <a:moveTo>
                    <a:pt x="33" y="1"/>
                  </a:moveTo>
                  <a:lnTo>
                    <a:pt x="0" y="4502"/>
                  </a:lnTo>
                  <a:lnTo>
                    <a:pt x="0" y="4502"/>
                  </a:lnTo>
                  <a:lnTo>
                    <a:pt x="1610" y="3894"/>
                  </a:lnTo>
                  <a:lnTo>
                    <a:pt x="1643" y="36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5" name="Google Shape;1715;p66">
              <a:extLst>
                <a:ext uri="{FF2B5EF4-FFF2-40B4-BE49-F238E27FC236}">
                  <a16:creationId xmlns:a16="http://schemas.microsoft.com/office/drawing/2014/main" id="{9D1983AA-583B-BB01-09F1-FC64291B56F5}"/>
                </a:ext>
              </a:extLst>
            </p:cNvPr>
            <p:cNvSpPr/>
            <p:nvPr/>
          </p:nvSpPr>
          <p:spPr>
            <a:xfrm>
              <a:off x="5275025" y="3498000"/>
              <a:ext cx="41100" cy="112575"/>
            </a:xfrm>
            <a:custGeom>
              <a:avLst/>
              <a:gdLst/>
              <a:ahLst/>
              <a:cxnLst/>
              <a:rect l="l" t="t" r="r" b="b"/>
              <a:pathLst>
                <a:path w="1644" h="4503" extrusionOk="0">
                  <a:moveTo>
                    <a:pt x="1644" y="1"/>
                  </a:moveTo>
                  <a:lnTo>
                    <a:pt x="34" y="329"/>
                  </a:lnTo>
                  <a:lnTo>
                    <a:pt x="34" y="346"/>
                  </a:lnTo>
                  <a:lnTo>
                    <a:pt x="1" y="3862"/>
                  </a:lnTo>
                  <a:lnTo>
                    <a:pt x="1594" y="4502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6" name="Google Shape;1716;p66">
              <a:extLst>
                <a:ext uri="{FF2B5EF4-FFF2-40B4-BE49-F238E27FC236}">
                  <a16:creationId xmlns:a16="http://schemas.microsoft.com/office/drawing/2014/main" id="{8047C8ED-F481-5F7C-DE00-9EFA485C2704}"/>
                </a:ext>
              </a:extLst>
            </p:cNvPr>
            <p:cNvSpPr/>
            <p:nvPr/>
          </p:nvSpPr>
          <p:spPr>
            <a:xfrm>
              <a:off x="5413850" y="2867950"/>
              <a:ext cx="74375" cy="944700"/>
            </a:xfrm>
            <a:custGeom>
              <a:avLst/>
              <a:gdLst/>
              <a:ahLst/>
              <a:cxnLst/>
              <a:rect l="l" t="t" r="r" b="b"/>
              <a:pathLst>
                <a:path w="2975" h="37788" extrusionOk="0">
                  <a:moveTo>
                    <a:pt x="1" y="1"/>
                  </a:moveTo>
                  <a:cubicBezTo>
                    <a:pt x="1" y="1"/>
                    <a:pt x="1709" y="1234"/>
                    <a:pt x="1676" y="5242"/>
                  </a:cubicBezTo>
                  <a:lnTo>
                    <a:pt x="1611" y="13735"/>
                  </a:lnTo>
                  <a:lnTo>
                    <a:pt x="1512" y="24694"/>
                  </a:lnTo>
                  <a:lnTo>
                    <a:pt x="1479" y="28094"/>
                  </a:lnTo>
                  <a:lnTo>
                    <a:pt x="1791" y="37787"/>
                  </a:lnTo>
                  <a:cubicBezTo>
                    <a:pt x="2136" y="34797"/>
                    <a:pt x="2744" y="28111"/>
                    <a:pt x="2744" y="28111"/>
                  </a:cubicBezTo>
                  <a:lnTo>
                    <a:pt x="2777" y="24710"/>
                  </a:lnTo>
                  <a:lnTo>
                    <a:pt x="2876" y="13752"/>
                  </a:lnTo>
                  <a:lnTo>
                    <a:pt x="2941" y="5258"/>
                  </a:lnTo>
                  <a:cubicBezTo>
                    <a:pt x="2974" y="3106"/>
                    <a:pt x="1857" y="1102"/>
                    <a:pt x="1" y="1"/>
                  </a:cubicBezTo>
                  <a:close/>
                </a:path>
              </a:pathLst>
            </a:custGeom>
            <a:solidFill>
              <a:srgbClr val="F2F2F2">
                <a:alpha val="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7" name="Google Shape;1717;p66">
              <a:extLst>
                <a:ext uri="{FF2B5EF4-FFF2-40B4-BE49-F238E27FC236}">
                  <a16:creationId xmlns:a16="http://schemas.microsoft.com/office/drawing/2014/main" id="{62776DA9-7E67-D0EE-14A1-37EDF4D6A053}"/>
                </a:ext>
              </a:extLst>
            </p:cNvPr>
            <p:cNvSpPr/>
            <p:nvPr/>
          </p:nvSpPr>
          <p:spPr>
            <a:xfrm>
              <a:off x="5341975" y="2926925"/>
              <a:ext cx="147075" cy="58525"/>
            </a:xfrm>
            <a:custGeom>
              <a:avLst/>
              <a:gdLst/>
              <a:ahLst/>
              <a:cxnLst/>
              <a:rect l="l" t="t" r="r" b="b"/>
              <a:pathLst>
                <a:path w="5883" h="2341" extrusionOk="0">
                  <a:moveTo>
                    <a:pt x="2869" y="1"/>
                  </a:moveTo>
                  <a:cubicBezTo>
                    <a:pt x="2397" y="1"/>
                    <a:pt x="1926" y="46"/>
                    <a:pt x="1463" y="139"/>
                  </a:cubicBezTo>
                  <a:cubicBezTo>
                    <a:pt x="789" y="287"/>
                    <a:pt x="280" y="780"/>
                    <a:pt x="132" y="1437"/>
                  </a:cubicBezTo>
                  <a:cubicBezTo>
                    <a:pt x="66" y="1716"/>
                    <a:pt x="17" y="1996"/>
                    <a:pt x="1" y="2291"/>
                  </a:cubicBezTo>
                  <a:cubicBezTo>
                    <a:pt x="899" y="1765"/>
                    <a:pt x="1900" y="1503"/>
                    <a:pt x="2901" y="1503"/>
                  </a:cubicBezTo>
                  <a:cubicBezTo>
                    <a:pt x="3933" y="1503"/>
                    <a:pt x="4965" y="1782"/>
                    <a:pt x="5882" y="2341"/>
                  </a:cubicBezTo>
                  <a:cubicBezTo>
                    <a:pt x="5866" y="2061"/>
                    <a:pt x="5816" y="1766"/>
                    <a:pt x="5767" y="1486"/>
                  </a:cubicBezTo>
                  <a:cubicBezTo>
                    <a:pt x="5636" y="829"/>
                    <a:pt x="5110" y="320"/>
                    <a:pt x="4469" y="172"/>
                  </a:cubicBezTo>
                  <a:cubicBezTo>
                    <a:pt x="3938" y="59"/>
                    <a:pt x="3402" y="1"/>
                    <a:pt x="2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18" name="Google Shape;1718;p66">
            <a:extLst>
              <a:ext uri="{FF2B5EF4-FFF2-40B4-BE49-F238E27FC236}">
                <a16:creationId xmlns:a16="http://schemas.microsoft.com/office/drawing/2014/main" id="{841F882F-423D-BC60-8254-DB91830F858E}"/>
              </a:ext>
            </a:extLst>
          </p:cNvPr>
          <p:cNvGrpSpPr/>
          <p:nvPr/>
        </p:nvGrpSpPr>
        <p:grpSpPr>
          <a:xfrm>
            <a:off x="956701" y="5516719"/>
            <a:ext cx="541100" cy="584900"/>
            <a:chOff x="3511800" y="2899175"/>
            <a:chExt cx="405825" cy="438675"/>
          </a:xfrm>
        </p:grpSpPr>
        <p:sp>
          <p:nvSpPr>
            <p:cNvPr id="1719" name="Google Shape;1719;p66">
              <a:extLst>
                <a:ext uri="{FF2B5EF4-FFF2-40B4-BE49-F238E27FC236}">
                  <a16:creationId xmlns:a16="http://schemas.microsoft.com/office/drawing/2014/main" id="{2D88AE94-4663-8D26-B0D7-CF80E0E5DFB1}"/>
                </a:ext>
              </a:extLst>
            </p:cNvPr>
            <p:cNvSpPr/>
            <p:nvPr/>
          </p:nvSpPr>
          <p:spPr>
            <a:xfrm>
              <a:off x="3573425" y="3118500"/>
              <a:ext cx="343775" cy="219350"/>
            </a:xfrm>
            <a:custGeom>
              <a:avLst/>
              <a:gdLst/>
              <a:ahLst/>
              <a:cxnLst/>
              <a:rect l="l" t="t" r="r" b="b"/>
              <a:pathLst>
                <a:path w="13751" h="8774" extrusionOk="0">
                  <a:moveTo>
                    <a:pt x="0" y="1"/>
                  </a:moveTo>
                  <a:lnTo>
                    <a:pt x="0" y="6424"/>
                  </a:lnTo>
                  <a:cubicBezTo>
                    <a:pt x="0" y="7722"/>
                    <a:pt x="1051" y="8774"/>
                    <a:pt x="2349" y="8774"/>
                  </a:cubicBezTo>
                  <a:lnTo>
                    <a:pt x="11402" y="8774"/>
                  </a:lnTo>
                  <a:cubicBezTo>
                    <a:pt x="12699" y="8774"/>
                    <a:pt x="13751" y="7722"/>
                    <a:pt x="13751" y="6424"/>
                  </a:cubicBezTo>
                  <a:lnTo>
                    <a:pt x="137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0" name="Google Shape;1720;p66">
              <a:extLst>
                <a:ext uri="{FF2B5EF4-FFF2-40B4-BE49-F238E27FC236}">
                  <a16:creationId xmlns:a16="http://schemas.microsoft.com/office/drawing/2014/main" id="{C5D2EDC1-E86B-5121-823D-5C044A260A7E}"/>
                </a:ext>
              </a:extLst>
            </p:cNvPr>
            <p:cNvSpPr/>
            <p:nvPr/>
          </p:nvSpPr>
          <p:spPr>
            <a:xfrm>
              <a:off x="3573425" y="2899175"/>
              <a:ext cx="343775" cy="219350"/>
            </a:xfrm>
            <a:custGeom>
              <a:avLst/>
              <a:gdLst/>
              <a:ahLst/>
              <a:cxnLst/>
              <a:rect l="l" t="t" r="r" b="b"/>
              <a:pathLst>
                <a:path w="13751" h="8774" extrusionOk="0">
                  <a:moveTo>
                    <a:pt x="2349" y="1"/>
                  </a:moveTo>
                  <a:cubicBezTo>
                    <a:pt x="1051" y="1"/>
                    <a:pt x="0" y="1052"/>
                    <a:pt x="0" y="2350"/>
                  </a:cubicBezTo>
                  <a:lnTo>
                    <a:pt x="0" y="8774"/>
                  </a:lnTo>
                  <a:lnTo>
                    <a:pt x="13751" y="8774"/>
                  </a:lnTo>
                  <a:lnTo>
                    <a:pt x="13751" y="2350"/>
                  </a:lnTo>
                  <a:cubicBezTo>
                    <a:pt x="13751" y="1052"/>
                    <a:pt x="12699" y="1"/>
                    <a:pt x="11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1" name="Google Shape;1721;p66">
              <a:extLst>
                <a:ext uri="{FF2B5EF4-FFF2-40B4-BE49-F238E27FC236}">
                  <a16:creationId xmlns:a16="http://schemas.microsoft.com/office/drawing/2014/main" id="{CE0C0C55-D443-50E7-E54A-4FF0BE939D8B}"/>
                </a:ext>
              </a:extLst>
            </p:cNvPr>
            <p:cNvSpPr/>
            <p:nvPr/>
          </p:nvSpPr>
          <p:spPr>
            <a:xfrm>
              <a:off x="3511800" y="2899175"/>
              <a:ext cx="405825" cy="219350"/>
            </a:xfrm>
            <a:custGeom>
              <a:avLst/>
              <a:gdLst/>
              <a:ahLst/>
              <a:cxnLst/>
              <a:rect l="l" t="t" r="r" b="b"/>
              <a:pathLst>
                <a:path w="16233" h="8774" extrusionOk="0">
                  <a:moveTo>
                    <a:pt x="2005" y="1"/>
                  </a:moveTo>
                  <a:cubicBezTo>
                    <a:pt x="707" y="1"/>
                    <a:pt x="1" y="1052"/>
                    <a:pt x="411" y="2350"/>
                  </a:cubicBezTo>
                  <a:lnTo>
                    <a:pt x="2465" y="8774"/>
                  </a:lnTo>
                  <a:lnTo>
                    <a:pt x="16232" y="8774"/>
                  </a:lnTo>
                  <a:lnTo>
                    <a:pt x="14162" y="2350"/>
                  </a:lnTo>
                  <a:cubicBezTo>
                    <a:pt x="13719" y="1052"/>
                    <a:pt x="12339" y="1"/>
                    <a:pt x="11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2" name="Google Shape;1722;p66">
              <a:extLst>
                <a:ext uri="{FF2B5EF4-FFF2-40B4-BE49-F238E27FC236}">
                  <a16:creationId xmlns:a16="http://schemas.microsoft.com/office/drawing/2014/main" id="{55AA1E92-AE72-E399-5B2F-FE686952C004}"/>
                </a:ext>
              </a:extLst>
            </p:cNvPr>
            <p:cNvSpPr/>
            <p:nvPr/>
          </p:nvSpPr>
          <p:spPr>
            <a:xfrm>
              <a:off x="3615725" y="3157925"/>
              <a:ext cx="102700" cy="132700"/>
            </a:xfrm>
            <a:custGeom>
              <a:avLst/>
              <a:gdLst/>
              <a:ahLst/>
              <a:cxnLst/>
              <a:rect l="l" t="t" r="r" b="b"/>
              <a:pathLst>
                <a:path w="4108" h="5308" extrusionOk="0">
                  <a:moveTo>
                    <a:pt x="0" y="1"/>
                  </a:moveTo>
                  <a:lnTo>
                    <a:pt x="0" y="5307"/>
                  </a:lnTo>
                  <a:lnTo>
                    <a:pt x="4107" y="5307"/>
                  </a:lnTo>
                  <a:lnTo>
                    <a:pt x="4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3" name="Google Shape;1723;p66">
              <a:extLst>
                <a:ext uri="{FF2B5EF4-FFF2-40B4-BE49-F238E27FC236}">
                  <a16:creationId xmlns:a16="http://schemas.microsoft.com/office/drawing/2014/main" id="{B35CB614-93E5-D6AB-1542-72C4604F64D4}"/>
                </a:ext>
              </a:extLst>
            </p:cNvPr>
            <p:cNvSpPr/>
            <p:nvPr/>
          </p:nvSpPr>
          <p:spPr>
            <a:xfrm>
              <a:off x="3631325" y="3173950"/>
              <a:ext cx="71500" cy="100650"/>
            </a:xfrm>
            <a:custGeom>
              <a:avLst/>
              <a:gdLst/>
              <a:ahLst/>
              <a:cxnLst/>
              <a:rect l="l" t="t" r="r" b="b"/>
              <a:pathLst>
                <a:path w="2860" h="4026" extrusionOk="0">
                  <a:moveTo>
                    <a:pt x="0" y="0"/>
                  </a:moveTo>
                  <a:lnTo>
                    <a:pt x="0" y="4026"/>
                  </a:lnTo>
                  <a:lnTo>
                    <a:pt x="2859" y="4026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4" name="Google Shape;1724;p66">
              <a:extLst>
                <a:ext uri="{FF2B5EF4-FFF2-40B4-BE49-F238E27FC236}">
                  <a16:creationId xmlns:a16="http://schemas.microsoft.com/office/drawing/2014/main" id="{B7E76481-1BB6-34FB-A476-77085B321187}"/>
                </a:ext>
              </a:extLst>
            </p:cNvPr>
            <p:cNvSpPr/>
            <p:nvPr/>
          </p:nvSpPr>
          <p:spPr>
            <a:xfrm>
              <a:off x="3763575" y="3177650"/>
              <a:ext cx="50550" cy="15625"/>
            </a:xfrm>
            <a:custGeom>
              <a:avLst/>
              <a:gdLst/>
              <a:ahLst/>
              <a:cxnLst/>
              <a:rect l="l" t="t" r="r" b="b"/>
              <a:pathLst>
                <a:path w="2022" h="625" extrusionOk="0">
                  <a:moveTo>
                    <a:pt x="1" y="0"/>
                  </a:moveTo>
                  <a:lnTo>
                    <a:pt x="1" y="625"/>
                  </a:lnTo>
                  <a:lnTo>
                    <a:pt x="2021" y="625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5" name="Google Shape;1725;p66">
              <a:extLst>
                <a:ext uri="{FF2B5EF4-FFF2-40B4-BE49-F238E27FC236}">
                  <a16:creationId xmlns:a16="http://schemas.microsoft.com/office/drawing/2014/main" id="{C2F1B77B-1202-EAE4-0263-0B5D740EC8AB}"/>
                </a:ext>
              </a:extLst>
            </p:cNvPr>
            <p:cNvSpPr/>
            <p:nvPr/>
          </p:nvSpPr>
          <p:spPr>
            <a:xfrm>
              <a:off x="3763575" y="3216250"/>
              <a:ext cx="98200" cy="15625"/>
            </a:xfrm>
            <a:custGeom>
              <a:avLst/>
              <a:gdLst/>
              <a:ahLst/>
              <a:cxnLst/>
              <a:rect l="l" t="t" r="r" b="b"/>
              <a:pathLst>
                <a:path w="3928" h="625" extrusionOk="0">
                  <a:moveTo>
                    <a:pt x="1" y="1"/>
                  </a:moveTo>
                  <a:lnTo>
                    <a:pt x="1" y="625"/>
                  </a:lnTo>
                  <a:lnTo>
                    <a:pt x="3927" y="625"/>
                  </a:lnTo>
                  <a:lnTo>
                    <a:pt x="39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6" name="Google Shape;1726;p66">
              <a:extLst>
                <a:ext uri="{FF2B5EF4-FFF2-40B4-BE49-F238E27FC236}">
                  <a16:creationId xmlns:a16="http://schemas.microsoft.com/office/drawing/2014/main" id="{F0FA2B23-22E9-5991-5B69-E02339DAE66E}"/>
                </a:ext>
              </a:extLst>
            </p:cNvPr>
            <p:cNvSpPr/>
            <p:nvPr/>
          </p:nvSpPr>
          <p:spPr>
            <a:xfrm>
              <a:off x="3763575" y="3255275"/>
              <a:ext cx="98200" cy="15625"/>
            </a:xfrm>
            <a:custGeom>
              <a:avLst/>
              <a:gdLst/>
              <a:ahLst/>
              <a:cxnLst/>
              <a:rect l="l" t="t" r="r" b="b"/>
              <a:pathLst>
                <a:path w="3928" h="625" extrusionOk="0">
                  <a:moveTo>
                    <a:pt x="1" y="0"/>
                  </a:moveTo>
                  <a:lnTo>
                    <a:pt x="1" y="625"/>
                  </a:lnTo>
                  <a:lnTo>
                    <a:pt x="3927" y="6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7" name="Google Shape;1727;p66">
              <a:extLst>
                <a:ext uri="{FF2B5EF4-FFF2-40B4-BE49-F238E27FC236}">
                  <a16:creationId xmlns:a16="http://schemas.microsoft.com/office/drawing/2014/main" id="{0988DD77-70EF-FC8F-83F5-4CB8EA82FE91}"/>
                </a:ext>
              </a:extLst>
            </p:cNvPr>
            <p:cNvSpPr/>
            <p:nvPr/>
          </p:nvSpPr>
          <p:spPr>
            <a:xfrm>
              <a:off x="3589850" y="2947650"/>
              <a:ext cx="138025" cy="133900"/>
            </a:xfrm>
            <a:custGeom>
              <a:avLst/>
              <a:gdLst/>
              <a:ahLst/>
              <a:cxnLst/>
              <a:rect l="l" t="t" r="r" b="b"/>
              <a:pathLst>
                <a:path w="5521" h="5356" extrusionOk="0">
                  <a:moveTo>
                    <a:pt x="2054" y="0"/>
                  </a:moveTo>
                  <a:cubicBezTo>
                    <a:pt x="1889" y="0"/>
                    <a:pt x="1725" y="17"/>
                    <a:pt x="1561" y="49"/>
                  </a:cubicBezTo>
                  <a:lnTo>
                    <a:pt x="1824" y="641"/>
                  </a:lnTo>
                  <a:cubicBezTo>
                    <a:pt x="1955" y="608"/>
                    <a:pt x="2087" y="592"/>
                    <a:pt x="2218" y="592"/>
                  </a:cubicBezTo>
                  <a:cubicBezTo>
                    <a:pt x="2349" y="592"/>
                    <a:pt x="2481" y="608"/>
                    <a:pt x="2612" y="641"/>
                  </a:cubicBezTo>
                  <a:lnTo>
                    <a:pt x="2563" y="49"/>
                  </a:lnTo>
                  <a:cubicBezTo>
                    <a:pt x="2399" y="17"/>
                    <a:pt x="2218" y="0"/>
                    <a:pt x="2054" y="0"/>
                  </a:cubicBezTo>
                  <a:close/>
                  <a:moveTo>
                    <a:pt x="739" y="427"/>
                  </a:moveTo>
                  <a:cubicBezTo>
                    <a:pt x="493" y="608"/>
                    <a:pt x="312" y="838"/>
                    <a:pt x="181" y="1101"/>
                  </a:cubicBezTo>
                  <a:lnTo>
                    <a:pt x="756" y="1462"/>
                  </a:lnTo>
                  <a:cubicBezTo>
                    <a:pt x="854" y="1249"/>
                    <a:pt x="1002" y="1068"/>
                    <a:pt x="1183" y="920"/>
                  </a:cubicBezTo>
                  <a:lnTo>
                    <a:pt x="739" y="427"/>
                  </a:lnTo>
                  <a:close/>
                  <a:moveTo>
                    <a:pt x="3582" y="427"/>
                  </a:moveTo>
                  <a:lnTo>
                    <a:pt x="3384" y="920"/>
                  </a:lnTo>
                  <a:cubicBezTo>
                    <a:pt x="3647" y="1068"/>
                    <a:pt x="3894" y="1249"/>
                    <a:pt x="4091" y="1462"/>
                  </a:cubicBezTo>
                  <a:lnTo>
                    <a:pt x="4485" y="1101"/>
                  </a:lnTo>
                  <a:cubicBezTo>
                    <a:pt x="4222" y="838"/>
                    <a:pt x="3910" y="608"/>
                    <a:pt x="3582" y="427"/>
                  </a:cubicBezTo>
                  <a:close/>
                  <a:moveTo>
                    <a:pt x="0" y="2004"/>
                  </a:moveTo>
                  <a:cubicBezTo>
                    <a:pt x="0" y="2234"/>
                    <a:pt x="33" y="2448"/>
                    <a:pt x="82" y="2678"/>
                  </a:cubicBezTo>
                  <a:cubicBezTo>
                    <a:pt x="115" y="2777"/>
                    <a:pt x="148" y="2892"/>
                    <a:pt x="197" y="3007"/>
                  </a:cubicBezTo>
                  <a:lnTo>
                    <a:pt x="756" y="2941"/>
                  </a:lnTo>
                  <a:cubicBezTo>
                    <a:pt x="723" y="2842"/>
                    <a:pt x="707" y="2760"/>
                    <a:pt x="674" y="2678"/>
                  </a:cubicBezTo>
                  <a:cubicBezTo>
                    <a:pt x="641" y="2497"/>
                    <a:pt x="608" y="2333"/>
                    <a:pt x="608" y="2152"/>
                  </a:cubicBezTo>
                  <a:lnTo>
                    <a:pt x="0" y="2004"/>
                  </a:lnTo>
                  <a:close/>
                  <a:moveTo>
                    <a:pt x="5142" y="2004"/>
                  </a:moveTo>
                  <a:lnTo>
                    <a:pt x="4617" y="2152"/>
                  </a:lnTo>
                  <a:cubicBezTo>
                    <a:pt x="4699" y="2317"/>
                    <a:pt x="4765" y="2481"/>
                    <a:pt x="4814" y="2678"/>
                  </a:cubicBezTo>
                  <a:cubicBezTo>
                    <a:pt x="4880" y="2924"/>
                    <a:pt x="4896" y="3187"/>
                    <a:pt x="4863" y="3434"/>
                  </a:cubicBezTo>
                  <a:lnTo>
                    <a:pt x="5487" y="3664"/>
                  </a:lnTo>
                  <a:cubicBezTo>
                    <a:pt x="5520" y="3319"/>
                    <a:pt x="5504" y="2990"/>
                    <a:pt x="5405" y="2678"/>
                  </a:cubicBezTo>
                  <a:cubicBezTo>
                    <a:pt x="5340" y="2432"/>
                    <a:pt x="5257" y="2218"/>
                    <a:pt x="5142" y="2004"/>
                  </a:cubicBezTo>
                  <a:close/>
                  <a:moveTo>
                    <a:pt x="1199" y="3680"/>
                  </a:moveTo>
                  <a:lnTo>
                    <a:pt x="756" y="3959"/>
                  </a:lnTo>
                  <a:cubicBezTo>
                    <a:pt x="986" y="4255"/>
                    <a:pt x="1265" y="4518"/>
                    <a:pt x="1577" y="4748"/>
                  </a:cubicBezTo>
                  <a:lnTo>
                    <a:pt x="1840" y="4272"/>
                  </a:lnTo>
                  <a:cubicBezTo>
                    <a:pt x="1594" y="4107"/>
                    <a:pt x="1380" y="3910"/>
                    <a:pt x="1199" y="3680"/>
                  </a:cubicBezTo>
                  <a:close/>
                  <a:moveTo>
                    <a:pt x="4633" y="4091"/>
                  </a:moveTo>
                  <a:cubicBezTo>
                    <a:pt x="4502" y="4288"/>
                    <a:pt x="4337" y="4452"/>
                    <a:pt x="4124" y="4551"/>
                  </a:cubicBezTo>
                  <a:lnTo>
                    <a:pt x="4518" y="5093"/>
                  </a:lnTo>
                  <a:cubicBezTo>
                    <a:pt x="4781" y="4962"/>
                    <a:pt x="5011" y="4748"/>
                    <a:pt x="5175" y="4502"/>
                  </a:cubicBezTo>
                  <a:lnTo>
                    <a:pt x="4633" y="4091"/>
                  </a:lnTo>
                  <a:close/>
                  <a:moveTo>
                    <a:pt x="2629" y="4650"/>
                  </a:moveTo>
                  <a:lnTo>
                    <a:pt x="2596" y="5225"/>
                  </a:lnTo>
                  <a:cubicBezTo>
                    <a:pt x="2875" y="5307"/>
                    <a:pt x="3154" y="5356"/>
                    <a:pt x="3450" y="5356"/>
                  </a:cubicBezTo>
                  <a:lnTo>
                    <a:pt x="3614" y="5356"/>
                  </a:lnTo>
                  <a:lnTo>
                    <a:pt x="3434" y="4748"/>
                  </a:lnTo>
                  <a:lnTo>
                    <a:pt x="3302" y="4748"/>
                  </a:lnTo>
                  <a:cubicBezTo>
                    <a:pt x="3072" y="4748"/>
                    <a:pt x="2842" y="4715"/>
                    <a:pt x="2629" y="46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AF6AA0D-F3AA-EC3B-834C-88FE43AF4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79" y="1750346"/>
            <a:ext cx="2064055" cy="1407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23FF7-982B-8712-D516-F8129A4FF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918" y="3427806"/>
            <a:ext cx="1713053" cy="1381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678D1A-D21E-1419-5023-8EB7B262F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871" y="1043041"/>
            <a:ext cx="2064055" cy="1298358"/>
          </a:xfrm>
          <a:prstGeom prst="rect">
            <a:avLst/>
          </a:prstGeom>
        </p:spPr>
      </p:pic>
      <p:grpSp>
        <p:nvGrpSpPr>
          <p:cNvPr id="27" name="Google Shape;1650;p66">
            <a:extLst>
              <a:ext uri="{FF2B5EF4-FFF2-40B4-BE49-F238E27FC236}">
                <a16:creationId xmlns:a16="http://schemas.microsoft.com/office/drawing/2014/main" id="{DDB0432C-C572-B1B9-814C-79B24DF45D7E}"/>
              </a:ext>
            </a:extLst>
          </p:cNvPr>
          <p:cNvGrpSpPr/>
          <p:nvPr/>
        </p:nvGrpSpPr>
        <p:grpSpPr>
          <a:xfrm>
            <a:off x="8333772" y="2615878"/>
            <a:ext cx="3055717" cy="1582764"/>
            <a:chOff x="2540450" y="1718350"/>
            <a:chExt cx="2321825" cy="1136075"/>
          </a:xfrm>
        </p:grpSpPr>
        <p:sp>
          <p:nvSpPr>
            <p:cNvPr id="28" name="Google Shape;1651;p66">
              <a:extLst>
                <a:ext uri="{FF2B5EF4-FFF2-40B4-BE49-F238E27FC236}">
                  <a16:creationId xmlns:a16="http://schemas.microsoft.com/office/drawing/2014/main" id="{1338BB09-C881-516F-171E-D0C0E705A5B8}"/>
                </a:ext>
              </a:extLst>
            </p:cNvPr>
            <p:cNvSpPr/>
            <p:nvPr/>
          </p:nvSpPr>
          <p:spPr>
            <a:xfrm>
              <a:off x="4104475" y="2363950"/>
              <a:ext cx="163500" cy="114675"/>
            </a:xfrm>
            <a:custGeom>
              <a:avLst/>
              <a:gdLst/>
              <a:ahLst/>
              <a:cxnLst/>
              <a:rect l="l" t="t" r="r" b="b"/>
              <a:pathLst>
                <a:path w="6540" h="4587" extrusionOk="0">
                  <a:moveTo>
                    <a:pt x="1175" y="1"/>
                  </a:moveTo>
                  <a:cubicBezTo>
                    <a:pt x="677" y="1"/>
                    <a:pt x="206" y="299"/>
                    <a:pt x="17" y="791"/>
                  </a:cubicBezTo>
                  <a:lnTo>
                    <a:pt x="0" y="824"/>
                  </a:lnTo>
                  <a:lnTo>
                    <a:pt x="3648" y="4586"/>
                  </a:lnTo>
                  <a:lnTo>
                    <a:pt x="6539" y="2007"/>
                  </a:lnTo>
                  <a:lnTo>
                    <a:pt x="1627" y="85"/>
                  </a:lnTo>
                  <a:cubicBezTo>
                    <a:pt x="1479" y="28"/>
                    <a:pt x="1326" y="1"/>
                    <a:pt x="1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652;p66">
              <a:extLst>
                <a:ext uri="{FF2B5EF4-FFF2-40B4-BE49-F238E27FC236}">
                  <a16:creationId xmlns:a16="http://schemas.microsoft.com/office/drawing/2014/main" id="{E320EC9D-80B5-66A5-A03D-5E215B9E8D77}"/>
                </a:ext>
              </a:extLst>
            </p:cNvPr>
            <p:cNvSpPr/>
            <p:nvPr/>
          </p:nvSpPr>
          <p:spPr>
            <a:xfrm>
              <a:off x="4072025" y="2343050"/>
              <a:ext cx="218525" cy="184025"/>
            </a:xfrm>
            <a:custGeom>
              <a:avLst/>
              <a:gdLst/>
              <a:ahLst/>
              <a:cxnLst/>
              <a:rect l="l" t="t" r="r" b="b"/>
              <a:pathLst>
                <a:path w="8741" h="7361" extrusionOk="0">
                  <a:moveTo>
                    <a:pt x="263" y="1"/>
                  </a:moveTo>
                  <a:lnTo>
                    <a:pt x="1" y="2744"/>
                  </a:lnTo>
                  <a:lnTo>
                    <a:pt x="4305" y="7361"/>
                  </a:lnTo>
                  <a:lnTo>
                    <a:pt x="8741" y="2728"/>
                  </a:lnTo>
                  <a:lnTo>
                    <a:pt x="7656" y="1726"/>
                  </a:lnTo>
                  <a:lnTo>
                    <a:pt x="3796" y="3369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653;p66">
              <a:extLst>
                <a:ext uri="{FF2B5EF4-FFF2-40B4-BE49-F238E27FC236}">
                  <a16:creationId xmlns:a16="http://schemas.microsoft.com/office/drawing/2014/main" id="{EF52794A-4298-2338-E783-4B2E9D377B27}"/>
                </a:ext>
              </a:extLst>
            </p:cNvPr>
            <p:cNvSpPr/>
            <p:nvPr/>
          </p:nvSpPr>
          <p:spPr>
            <a:xfrm>
              <a:off x="4115150" y="2346750"/>
              <a:ext cx="271925" cy="132450"/>
            </a:xfrm>
            <a:custGeom>
              <a:avLst/>
              <a:gdLst/>
              <a:ahLst/>
              <a:cxnLst/>
              <a:rect l="l" t="t" r="r" b="b"/>
              <a:pathLst>
                <a:path w="10877" h="5298" extrusionOk="0">
                  <a:moveTo>
                    <a:pt x="8248" y="1"/>
                  </a:moveTo>
                  <a:cubicBezTo>
                    <a:pt x="6687" y="346"/>
                    <a:pt x="5225" y="1085"/>
                    <a:pt x="3779" y="1841"/>
                  </a:cubicBezTo>
                  <a:cubicBezTo>
                    <a:pt x="2399" y="2580"/>
                    <a:pt x="954" y="3401"/>
                    <a:pt x="148" y="4814"/>
                  </a:cubicBezTo>
                  <a:cubicBezTo>
                    <a:pt x="66" y="4962"/>
                    <a:pt x="1" y="5176"/>
                    <a:pt x="148" y="5258"/>
                  </a:cubicBezTo>
                  <a:cubicBezTo>
                    <a:pt x="185" y="5282"/>
                    <a:pt x="229" y="5297"/>
                    <a:pt x="277" y="5297"/>
                  </a:cubicBezTo>
                  <a:cubicBezTo>
                    <a:pt x="294" y="5297"/>
                    <a:pt x="312" y="5295"/>
                    <a:pt x="329" y="5291"/>
                  </a:cubicBezTo>
                  <a:cubicBezTo>
                    <a:pt x="1561" y="5258"/>
                    <a:pt x="2744" y="4765"/>
                    <a:pt x="3894" y="4289"/>
                  </a:cubicBezTo>
                  <a:cubicBezTo>
                    <a:pt x="6326" y="3270"/>
                    <a:pt x="8806" y="2235"/>
                    <a:pt x="10877" y="576"/>
                  </a:cubicBezTo>
                  <a:lnTo>
                    <a:pt x="8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654;p66">
              <a:extLst>
                <a:ext uri="{FF2B5EF4-FFF2-40B4-BE49-F238E27FC236}">
                  <a16:creationId xmlns:a16="http://schemas.microsoft.com/office/drawing/2014/main" id="{4D9CDBB8-C369-D3D8-F360-75E80AF03062}"/>
                </a:ext>
              </a:extLst>
            </p:cNvPr>
            <p:cNvSpPr/>
            <p:nvPr/>
          </p:nvSpPr>
          <p:spPr>
            <a:xfrm>
              <a:off x="4185800" y="2479000"/>
              <a:ext cx="104750" cy="138850"/>
            </a:xfrm>
            <a:custGeom>
              <a:avLst/>
              <a:gdLst/>
              <a:ahLst/>
              <a:cxnLst/>
              <a:rect l="l" t="t" r="r" b="b"/>
              <a:pathLst>
                <a:path w="4190" h="5554" extrusionOk="0">
                  <a:moveTo>
                    <a:pt x="4190" y="1"/>
                  </a:moveTo>
                  <a:lnTo>
                    <a:pt x="411" y="67"/>
                  </a:lnTo>
                  <a:lnTo>
                    <a:pt x="0" y="5422"/>
                  </a:lnTo>
                  <a:lnTo>
                    <a:pt x="33" y="5439"/>
                  </a:lnTo>
                  <a:cubicBezTo>
                    <a:pt x="207" y="5516"/>
                    <a:pt x="388" y="5553"/>
                    <a:pt x="565" y="5553"/>
                  </a:cubicBezTo>
                  <a:cubicBezTo>
                    <a:pt x="1026" y="5553"/>
                    <a:pt x="1463" y="5303"/>
                    <a:pt x="1676" y="4864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655;p66">
              <a:extLst>
                <a:ext uri="{FF2B5EF4-FFF2-40B4-BE49-F238E27FC236}">
                  <a16:creationId xmlns:a16="http://schemas.microsoft.com/office/drawing/2014/main" id="{5EEB5DF6-926D-797F-6137-2CA52ECA7E5C}"/>
                </a:ext>
              </a:extLst>
            </p:cNvPr>
            <p:cNvSpPr/>
            <p:nvPr/>
          </p:nvSpPr>
          <p:spPr>
            <a:xfrm>
              <a:off x="4144325" y="2454775"/>
              <a:ext cx="165125" cy="208675"/>
            </a:xfrm>
            <a:custGeom>
              <a:avLst/>
              <a:gdLst/>
              <a:ahLst/>
              <a:cxnLst/>
              <a:rect l="l" t="t" r="r" b="b"/>
              <a:pathLst>
                <a:path w="6605" h="8347" extrusionOk="0">
                  <a:moveTo>
                    <a:pt x="378" y="1"/>
                  </a:moveTo>
                  <a:lnTo>
                    <a:pt x="0" y="6473"/>
                  </a:lnTo>
                  <a:lnTo>
                    <a:pt x="1906" y="8346"/>
                  </a:lnTo>
                  <a:lnTo>
                    <a:pt x="2481" y="3368"/>
                  </a:lnTo>
                  <a:lnTo>
                    <a:pt x="6407" y="1939"/>
                  </a:lnTo>
                  <a:lnTo>
                    <a:pt x="6604" y="428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1656;p66">
              <a:extLst>
                <a:ext uri="{FF2B5EF4-FFF2-40B4-BE49-F238E27FC236}">
                  <a16:creationId xmlns:a16="http://schemas.microsoft.com/office/drawing/2014/main" id="{F1D02AEA-5755-52D4-2DCA-9CC8A2A74D20}"/>
                </a:ext>
              </a:extLst>
            </p:cNvPr>
            <p:cNvSpPr/>
            <p:nvPr/>
          </p:nvSpPr>
          <p:spPr>
            <a:xfrm>
              <a:off x="4265900" y="2117150"/>
              <a:ext cx="27950" cy="30025"/>
            </a:xfrm>
            <a:custGeom>
              <a:avLst/>
              <a:gdLst/>
              <a:ahLst/>
              <a:cxnLst/>
              <a:rect l="l" t="t" r="r" b="b"/>
              <a:pathLst>
                <a:path w="1118" h="1201" extrusionOk="0">
                  <a:moveTo>
                    <a:pt x="739" y="1"/>
                  </a:moveTo>
                  <a:lnTo>
                    <a:pt x="0" y="477"/>
                  </a:lnTo>
                  <a:lnTo>
                    <a:pt x="263" y="1200"/>
                  </a:lnTo>
                  <a:lnTo>
                    <a:pt x="1117" y="1036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657;p66">
              <a:extLst>
                <a:ext uri="{FF2B5EF4-FFF2-40B4-BE49-F238E27FC236}">
                  <a16:creationId xmlns:a16="http://schemas.microsoft.com/office/drawing/2014/main" id="{E3851C4D-48AE-DE05-06AA-9083E3A01AD3}"/>
                </a:ext>
              </a:extLst>
            </p:cNvPr>
            <p:cNvSpPr/>
            <p:nvPr/>
          </p:nvSpPr>
          <p:spPr>
            <a:xfrm>
              <a:off x="4271650" y="2047600"/>
              <a:ext cx="189350" cy="106550"/>
            </a:xfrm>
            <a:custGeom>
              <a:avLst/>
              <a:gdLst/>
              <a:ahLst/>
              <a:cxnLst/>
              <a:rect l="l" t="t" r="r" b="b"/>
              <a:pathLst>
                <a:path w="7574" h="4262" extrusionOk="0">
                  <a:moveTo>
                    <a:pt x="6419" y="0"/>
                  </a:moveTo>
                  <a:cubicBezTo>
                    <a:pt x="6296" y="0"/>
                    <a:pt x="6169" y="24"/>
                    <a:pt x="6046" y="72"/>
                  </a:cubicBezTo>
                  <a:lnTo>
                    <a:pt x="0" y="2701"/>
                  </a:lnTo>
                  <a:lnTo>
                    <a:pt x="559" y="4262"/>
                  </a:lnTo>
                  <a:lnTo>
                    <a:pt x="6736" y="2077"/>
                  </a:lnTo>
                  <a:cubicBezTo>
                    <a:pt x="7278" y="1863"/>
                    <a:pt x="7574" y="1239"/>
                    <a:pt x="7360" y="697"/>
                  </a:cubicBezTo>
                  <a:cubicBezTo>
                    <a:pt x="7221" y="265"/>
                    <a:pt x="6836" y="0"/>
                    <a:pt x="6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1658;p66">
              <a:extLst>
                <a:ext uri="{FF2B5EF4-FFF2-40B4-BE49-F238E27FC236}">
                  <a16:creationId xmlns:a16="http://schemas.microsoft.com/office/drawing/2014/main" id="{3D0ACA37-7FC0-3A61-8659-981D65C68B60}"/>
                </a:ext>
              </a:extLst>
            </p:cNvPr>
            <p:cNvSpPr/>
            <p:nvPr/>
          </p:nvSpPr>
          <p:spPr>
            <a:xfrm>
              <a:off x="4278200" y="2066225"/>
              <a:ext cx="92025" cy="106825"/>
            </a:xfrm>
            <a:custGeom>
              <a:avLst/>
              <a:gdLst/>
              <a:ahLst/>
              <a:cxnLst/>
              <a:rect l="l" t="t" r="r" b="b"/>
              <a:pathLst>
                <a:path w="3681" h="4273" extrusionOk="0">
                  <a:moveTo>
                    <a:pt x="1019" y="1"/>
                  </a:moveTo>
                  <a:lnTo>
                    <a:pt x="1" y="1102"/>
                  </a:lnTo>
                  <a:cubicBezTo>
                    <a:pt x="132" y="1217"/>
                    <a:pt x="1939" y="4272"/>
                    <a:pt x="1939" y="4272"/>
                  </a:cubicBezTo>
                  <a:lnTo>
                    <a:pt x="3681" y="3632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rgbClr val="7F8A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659;p66">
              <a:extLst>
                <a:ext uri="{FF2B5EF4-FFF2-40B4-BE49-F238E27FC236}">
                  <a16:creationId xmlns:a16="http://schemas.microsoft.com/office/drawing/2014/main" id="{D68623E5-3027-B934-8B5D-2FC550EB2EE0}"/>
                </a:ext>
              </a:extLst>
            </p:cNvPr>
            <p:cNvSpPr/>
            <p:nvPr/>
          </p:nvSpPr>
          <p:spPr>
            <a:xfrm>
              <a:off x="4421150" y="2026800"/>
              <a:ext cx="34100" cy="80950"/>
            </a:xfrm>
            <a:custGeom>
              <a:avLst/>
              <a:gdLst/>
              <a:ahLst/>
              <a:cxnLst/>
              <a:rect l="l" t="t" r="r" b="b"/>
              <a:pathLst>
                <a:path w="1364" h="3238" extrusionOk="0">
                  <a:moveTo>
                    <a:pt x="263" y="1"/>
                  </a:moveTo>
                  <a:lnTo>
                    <a:pt x="0" y="116"/>
                  </a:lnTo>
                  <a:lnTo>
                    <a:pt x="1101" y="3237"/>
                  </a:lnTo>
                  <a:lnTo>
                    <a:pt x="1364" y="312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1660;p66">
              <a:extLst>
                <a:ext uri="{FF2B5EF4-FFF2-40B4-BE49-F238E27FC236}">
                  <a16:creationId xmlns:a16="http://schemas.microsoft.com/office/drawing/2014/main" id="{312707EA-E139-BA9E-A479-864DCC7CBD52}"/>
                </a:ext>
              </a:extLst>
            </p:cNvPr>
            <p:cNvSpPr/>
            <p:nvPr/>
          </p:nvSpPr>
          <p:spPr>
            <a:xfrm>
              <a:off x="4326675" y="2226000"/>
              <a:ext cx="35350" cy="38225"/>
            </a:xfrm>
            <a:custGeom>
              <a:avLst/>
              <a:gdLst/>
              <a:ahLst/>
              <a:cxnLst/>
              <a:rect l="l" t="t" r="r" b="b"/>
              <a:pathLst>
                <a:path w="1414" h="1529" extrusionOk="0">
                  <a:moveTo>
                    <a:pt x="953" y="1"/>
                  </a:moveTo>
                  <a:lnTo>
                    <a:pt x="0" y="609"/>
                  </a:lnTo>
                  <a:lnTo>
                    <a:pt x="329" y="1529"/>
                  </a:lnTo>
                  <a:lnTo>
                    <a:pt x="1413" y="1331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1661;p66">
              <a:extLst>
                <a:ext uri="{FF2B5EF4-FFF2-40B4-BE49-F238E27FC236}">
                  <a16:creationId xmlns:a16="http://schemas.microsoft.com/office/drawing/2014/main" id="{359447E2-0636-5931-85C7-9DEE5B5C166D}"/>
                </a:ext>
              </a:extLst>
            </p:cNvPr>
            <p:cNvSpPr/>
            <p:nvPr/>
          </p:nvSpPr>
          <p:spPr>
            <a:xfrm>
              <a:off x="4333650" y="2136975"/>
              <a:ext cx="242350" cy="136700"/>
            </a:xfrm>
            <a:custGeom>
              <a:avLst/>
              <a:gdLst/>
              <a:ahLst/>
              <a:cxnLst/>
              <a:rect l="l" t="t" r="r" b="b"/>
              <a:pathLst>
                <a:path w="9694" h="5468" extrusionOk="0">
                  <a:moveTo>
                    <a:pt x="8237" y="1"/>
                  </a:moveTo>
                  <a:cubicBezTo>
                    <a:pt x="8077" y="1"/>
                    <a:pt x="7914" y="31"/>
                    <a:pt x="7755" y="95"/>
                  </a:cubicBezTo>
                  <a:lnTo>
                    <a:pt x="1" y="3463"/>
                  </a:lnTo>
                  <a:lnTo>
                    <a:pt x="707" y="5467"/>
                  </a:lnTo>
                  <a:lnTo>
                    <a:pt x="8642" y="2642"/>
                  </a:lnTo>
                  <a:cubicBezTo>
                    <a:pt x="9349" y="2379"/>
                    <a:pt x="9694" y="1590"/>
                    <a:pt x="9447" y="884"/>
                  </a:cubicBezTo>
                  <a:cubicBezTo>
                    <a:pt x="9270" y="340"/>
                    <a:pt x="8772" y="1"/>
                    <a:pt x="8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1662;p66">
              <a:extLst>
                <a:ext uri="{FF2B5EF4-FFF2-40B4-BE49-F238E27FC236}">
                  <a16:creationId xmlns:a16="http://schemas.microsoft.com/office/drawing/2014/main" id="{D34F56D1-156A-E866-7FFC-5F60AB9779A1}"/>
                </a:ext>
              </a:extLst>
            </p:cNvPr>
            <p:cNvSpPr/>
            <p:nvPr/>
          </p:nvSpPr>
          <p:spPr>
            <a:xfrm>
              <a:off x="4349675" y="2157425"/>
              <a:ext cx="100250" cy="140075"/>
            </a:xfrm>
            <a:custGeom>
              <a:avLst/>
              <a:gdLst/>
              <a:ahLst/>
              <a:cxnLst/>
              <a:rect l="l" t="t" r="r" b="b"/>
              <a:pathLst>
                <a:path w="4010" h="5603" extrusionOk="0">
                  <a:moveTo>
                    <a:pt x="1545" y="0"/>
                  </a:moveTo>
                  <a:lnTo>
                    <a:pt x="0" y="1101"/>
                  </a:lnTo>
                  <a:cubicBezTo>
                    <a:pt x="132" y="1281"/>
                    <a:pt x="1660" y="5602"/>
                    <a:pt x="1660" y="5602"/>
                  </a:cubicBezTo>
                  <a:lnTo>
                    <a:pt x="4009" y="5274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F8A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1663;p66">
              <a:extLst>
                <a:ext uri="{FF2B5EF4-FFF2-40B4-BE49-F238E27FC236}">
                  <a16:creationId xmlns:a16="http://schemas.microsoft.com/office/drawing/2014/main" id="{37C74320-6D74-95DA-1275-9CC8AD8FE816}"/>
                </a:ext>
              </a:extLst>
            </p:cNvPr>
            <p:cNvSpPr/>
            <p:nvPr/>
          </p:nvSpPr>
          <p:spPr>
            <a:xfrm>
              <a:off x="4525475" y="2110600"/>
              <a:ext cx="43950" cy="103100"/>
            </a:xfrm>
            <a:custGeom>
              <a:avLst/>
              <a:gdLst/>
              <a:ahLst/>
              <a:cxnLst/>
              <a:rect l="l" t="t" r="r" b="b"/>
              <a:pathLst>
                <a:path w="1758" h="4124" extrusionOk="0">
                  <a:moveTo>
                    <a:pt x="345" y="0"/>
                  </a:moveTo>
                  <a:lnTo>
                    <a:pt x="0" y="132"/>
                  </a:lnTo>
                  <a:lnTo>
                    <a:pt x="1413" y="4124"/>
                  </a:lnTo>
                  <a:lnTo>
                    <a:pt x="1758" y="3992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1664;p66">
              <a:extLst>
                <a:ext uri="{FF2B5EF4-FFF2-40B4-BE49-F238E27FC236}">
                  <a16:creationId xmlns:a16="http://schemas.microsoft.com/office/drawing/2014/main" id="{99146ABC-D6E7-FA9D-511A-86C83893305F}"/>
                </a:ext>
              </a:extLst>
            </p:cNvPr>
            <p:cNvSpPr/>
            <p:nvPr/>
          </p:nvSpPr>
          <p:spPr>
            <a:xfrm>
              <a:off x="4212900" y="1982300"/>
              <a:ext cx="428825" cy="364475"/>
            </a:xfrm>
            <a:custGeom>
              <a:avLst/>
              <a:gdLst/>
              <a:ahLst/>
              <a:cxnLst/>
              <a:rect l="l" t="t" r="r" b="b"/>
              <a:pathLst>
                <a:path w="17153" h="14579" extrusionOk="0">
                  <a:moveTo>
                    <a:pt x="1364" y="0"/>
                  </a:moveTo>
                  <a:cubicBezTo>
                    <a:pt x="1222" y="0"/>
                    <a:pt x="1080" y="8"/>
                    <a:pt x="937" y="23"/>
                  </a:cubicBezTo>
                  <a:lnTo>
                    <a:pt x="1" y="121"/>
                  </a:lnTo>
                  <a:lnTo>
                    <a:pt x="6277" y="9091"/>
                  </a:lnTo>
                  <a:lnTo>
                    <a:pt x="8232" y="14579"/>
                  </a:lnTo>
                  <a:lnTo>
                    <a:pt x="17152" y="11622"/>
                  </a:lnTo>
                  <a:lnTo>
                    <a:pt x="3927" y="910"/>
                  </a:lnTo>
                  <a:cubicBezTo>
                    <a:pt x="3200" y="325"/>
                    <a:pt x="2298" y="0"/>
                    <a:pt x="1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1665;p66">
              <a:extLst>
                <a:ext uri="{FF2B5EF4-FFF2-40B4-BE49-F238E27FC236}">
                  <a16:creationId xmlns:a16="http://schemas.microsoft.com/office/drawing/2014/main" id="{CD529081-DDEF-9231-992B-21B83A3C1D34}"/>
                </a:ext>
              </a:extLst>
            </p:cNvPr>
            <p:cNvSpPr/>
            <p:nvPr/>
          </p:nvSpPr>
          <p:spPr>
            <a:xfrm>
              <a:off x="4184575" y="1962325"/>
              <a:ext cx="257525" cy="425125"/>
            </a:xfrm>
            <a:custGeom>
              <a:avLst/>
              <a:gdLst/>
              <a:ahLst/>
              <a:cxnLst/>
              <a:rect l="l" t="t" r="r" b="b"/>
              <a:pathLst>
                <a:path w="10301" h="17005" extrusionOk="0">
                  <a:moveTo>
                    <a:pt x="1282" y="0"/>
                  </a:moveTo>
                  <a:lnTo>
                    <a:pt x="0" y="625"/>
                  </a:lnTo>
                  <a:lnTo>
                    <a:pt x="8494" y="17004"/>
                  </a:lnTo>
                  <a:lnTo>
                    <a:pt x="10301" y="15575"/>
                  </a:lnTo>
                  <a:lnTo>
                    <a:pt x="8017" y="957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1666;p66">
              <a:extLst>
                <a:ext uri="{FF2B5EF4-FFF2-40B4-BE49-F238E27FC236}">
                  <a16:creationId xmlns:a16="http://schemas.microsoft.com/office/drawing/2014/main" id="{6BE7754E-44F8-0F4D-D158-C9F5359FD78C}"/>
                </a:ext>
              </a:extLst>
            </p:cNvPr>
            <p:cNvSpPr/>
            <p:nvPr/>
          </p:nvSpPr>
          <p:spPr>
            <a:xfrm>
              <a:off x="4331600" y="2198875"/>
              <a:ext cx="443200" cy="199650"/>
            </a:xfrm>
            <a:custGeom>
              <a:avLst/>
              <a:gdLst/>
              <a:ahLst/>
              <a:cxnLst/>
              <a:rect l="l" t="t" r="r" b="b"/>
              <a:pathLst>
                <a:path w="17728" h="7986" extrusionOk="0">
                  <a:moveTo>
                    <a:pt x="13922" y="0"/>
                  </a:moveTo>
                  <a:cubicBezTo>
                    <a:pt x="13723" y="0"/>
                    <a:pt x="13524" y="16"/>
                    <a:pt x="13324" y="51"/>
                  </a:cubicBezTo>
                  <a:cubicBezTo>
                    <a:pt x="10302" y="313"/>
                    <a:pt x="7377" y="1250"/>
                    <a:pt x="4765" y="2811"/>
                  </a:cubicBezTo>
                  <a:cubicBezTo>
                    <a:pt x="2925" y="3895"/>
                    <a:pt x="1200" y="5357"/>
                    <a:pt x="181" y="7312"/>
                  </a:cubicBezTo>
                  <a:cubicBezTo>
                    <a:pt x="50" y="7509"/>
                    <a:pt x="1" y="7739"/>
                    <a:pt x="17" y="7986"/>
                  </a:cubicBezTo>
                  <a:lnTo>
                    <a:pt x="2317" y="7131"/>
                  </a:lnTo>
                  <a:cubicBezTo>
                    <a:pt x="3434" y="6721"/>
                    <a:pt x="4551" y="6310"/>
                    <a:pt x="5685" y="5981"/>
                  </a:cubicBezTo>
                  <a:cubicBezTo>
                    <a:pt x="9628" y="4831"/>
                    <a:pt x="13801" y="4651"/>
                    <a:pt x="17727" y="3435"/>
                  </a:cubicBezTo>
                  <a:lnTo>
                    <a:pt x="15033" y="166"/>
                  </a:lnTo>
                  <a:cubicBezTo>
                    <a:pt x="14668" y="58"/>
                    <a:pt x="14296" y="0"/>
                    <a:pt x="13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1667;p66">
              <a:extLst>
                <a:ext uri="{FF2B5EF4-FFF2-40B4-BE49-F238E27FC236}">
                  <a16:creationId xmlns:a16="http://schemas.microsoft.com/office/drawing/2014/main" id="{40D76B19-2DE0-B6FC-FE6C-BA489EFADFFB}"/>
                </a:ext>
              </a:extLst>
            </p:cNvPr>
            <p:cNvSpPr/>
            <p:nvPr/>
          </p:nvSpPr>
          <p:spPr>
            <a:xfrm>
              <a:off x="4461400" y="2584175"/>
              <a:ext cx="189350" cy="106375"/>
            </a:xfrm>
            <a:custGeom>
              <a:avLst/>
              <a:gdLst/>
              <a:ahLst/>
              <a:cxnLst/>
              <a:rect l="l" t="t" r="r" b="b"/>
              <a:pathLst>
                <a:path w="7574" h="4255" extrusionOk="0">
                  <a:moveTo>
                    <a:pt x="6432" y="1"/>
                  </a:moveTo>
                  <a:cubicBezTo>
                    <a:pt x="6303" y="1"/>
                    <a:pt x="6171" y="27"/>
                    <a:pt x="6046" y="82"/>
                  </a:cubicBezTo>
                  <a:lnTo>
                    <a:pt x="0" y="2694"/>
                  </a:lnTo>
                  <a:lnTo>
                    <a:pt x="559" y="4255"/>
                  </a:lnTo>
                  <a:lnTo>
                    <a:pt x="6752" y="2070"/>
                  </a:lnTo>
                  <a:cubicBezTo>
                    <a:pt x="7295" y="1840"/>
                    <a:pt x="7574" y="1232"/>
                    <a:pt x="7377" y="690"/>
                  </a:cubicBezTo>
                  <a:cubicBezTo>
                    <a:pt x="7239" y="264"/>
                    <a:pt x="6844" y="1"/>
                    <a:pt x="6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1668;p66">
              <a:extLst>
                <a:ext uri="{FF2B5EF4-FFF2-40B4-BE49-F238E27FC236}">
                  <a16:creationId xmlns:a16="http://schemas.microsoft.com/office/drawing/2014/main" id="{0B7C1554-C73B-FFCE-EB58-8A14E37C7DE2}"/>
                </a:ext>
              </a:extLst>
            </p:cNvPr>
            <p:cNvSpPr/>
            <p:nvPr/>
          </p:nvSpPr>
          <p:spPr>
            <a:xfrm>
              <a:off x="4481525" y="2590725"/>
              <a:ext cx="48475" cy="114625"/>
            </a:xfrm>
            <a:custGeom>
              <a:avLst/>
              <a:gdLst/>
              <a:ahLst/>
              <a:cxnLst/>
              <a:rect l="l" t="t" r="r" b="b"/>
              <a:pathLst>
                <a:path w="1939" h="4585" extrusionOk="0">
                  <a:moveTo>
                    <a:pt x="1709" y="0"/>
                  </a:moveTo>
                  <a:lnTo>
                    <a:pt x="0" y="723"/>
                  </a:lnTo>
                  <a:cubicBezTo>
                    <a:pt x="0" y="723"/>
                    <a:pt x="526" y="4272"/>
                    <a:pt x="493" y="4453"/>
                  </a:cubicBezTo>
                  <a:lnTo>
                    <a:pt x="1939" y="4584"/>
                  </a:lnTo>
                  <a:lnTo>
                    <a:pt x="1709" y="0"/>
                  </a:lnTo>
                  <a:close/>
                </a:path>
              </a:pathLst>
            </a:custGeom>
            <a:solidFill>
              <a:srgbClr val="7F8A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1669;p66">
              <a:extLst>
                <a:ext uri="{FF2B5EF4-FFF2-40B4-BE49-F238E27FC236}">
                  <a16:creationId xmlns:a16="http://schemas.microsoft.com/office/drawing/2014/main" id="{93E6417D-C0E2-6F6E-6429-94CF2B118893}"/>
                </a:ext>
              </a:extLst>
            </p:cNvPr>
            <p:cNvSpPr/>
            <p:nvPr/>
          </p:nvSpPr>
          <p:spPr>
            <a:xfrm>
              <a:off x="4613775" y="2571000"/>
              <a:ext cx="34525" cy="80525"/>
            </a:xfrm>
            <a:custGeom>
              <a:avLst/>
              <a:gdLst/>
              <a:ahLst/>
              <a:cxnLst/>
              <a:rect l="l" t="t" r="r" b="b"/>
              <a:pathLst>
                <a:path w="1381" h="3221" extrusionOk="0">
                  <a:moveTo>
                    <a:pt x="263" y="1"/>
                  </a:moveTo>
                  <a:lnTo>
                    <a:pt x="0" y="99"/>
                  </a:lnTo>
                  <a:lnTo>
                    <a:pt x="1101" y="3221"/>
                  </a:lnTo>
                  <a:lnTo>
                    <a:pt x="1380" y="312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1670;p66">
              <a:extLst>
                <a:ext uri="{FF2B5EF4-FFF2-40B4-BE49-F238E27FC236}">
                  <a16:creationId xmlns:a16="http://schemas.microsoft.com/office/drawing/2014/main" id="{23E6D15F-5598-3E54-DAE5-39227ABA2A49}"/>
                </a:ext>
              </a:extLst>
            </p:cNvPr>
            <p:cNvSpPr/>
            <p:nvPr/>
          </p:nvSpPr>
          <p:spPr>
            <a:xfrm>
              <a:off x="4430575" y="2518850"/>
              <a:ext cx="35350" cy="38225"/>
            </a:xfrm>
            <a:custGeom>
              <a:avLst/>
              <a:gdLst/>
              <a:ahLst/>
              <a:cxnLst/>
              <a:rect l="l" t="t" r="r" b="b"/>
              <a:pathLst>
                <a:path w="1414" h="1529" extrusionOk="0">
                  <a:moveTo>
                    <a:pt x="937" y="0"/>
                  </a:moveTo>
                  <a:lnTo>
                    <a:pt x="1" y="608"/>
                  </a:lnTo>
                  <a:lnTo>
                    <a:pt x="330" y="1528"/>
                  </a:lnTo>
                  <a:lnTo>
                    <a:pt x="1414" y="1331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1671;p66">
              <a:extLst>
                <a:ext uri="{FF2B5EF4-FFF2-40B4-BE49-F238E27FC236}">
                  <a16:creationId xmlns:a16="http://schemas.microsoft.com/office/drawing/2014/main" id="{3518607B-118B-A5AD-5906-3182F7A2EC8F}"/>
                </a:ext>
              </a:extLst>
            </p:cNvPr>
            <p:cNvSpPr/>
            <p:nvPr/>
          </p:nvSpPr>
          <p:spPr>
            <a:xfrm>
              <a:off x="4437150" y="2429175"/>
              <a:ext cx="242350" cy="136525"/>
            </a:xfrm>
            <a:custGeom>
              <a:avLst/>
              <a:gdLst/>
              <a:ahLst/>
              <a:cxnLst/>
              <a:rect l="l" t="t" r="r" b="b"/>
              <a:pathLst>
                <a:path w="9694" h="5461" extrusionOk="0">
                  <a:moveTo>
                    <a:pt x="8240" y="1"/>
                  </a:moveTo>
                  <a:cubicBezTo>
                    <a:pt x="8074" y="1"/>
                    <a:pt x="7903" y="34"/>
                    <a:pt x="7739" y="104"/>
                  </a:cubicBezTo>
                  <a:lnTo>
                    <a:pt x="1" y="3456"/>
                  </a:lnTo>
                  <a:lnTo>
                    <a:pt x="707" y="5460"/>
                  </a:lnTo>
                  <a:lnTo>
                    <a:pt x="8659" y="2635"/>
                  </a:lnTo>
                  <a:cubicBezTo>
                    <a:pt x="9349" y="2355"/>
                    <a:pt x="9694" y="1583"/>
                    <a:pt x="9447" y="877"/>
                  </a:cubicBezTo>
                  <a:cubicBezTo>
                    <a:pt x="9272" y="339"/>
                    <a:pt x="8773" y="1"/>
                    <a:pt x="8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1672;p66">
              <a:extLst>
                <a:ext uri="{FF2B5EF4-FFF2-40B4-BE49-F238E27FC236}">
                  <a16:creationId xmlns:a16="http://schemas.microsoft.com/office/drawing/2014/main" id="{A93F79CF-E101-51D2-12AB-3E21A8F7C358}"/>
                </a:ext>
              </a:extLst>
            </p:cNvPr>
            <p:cNvSpPr/>
            <p:nvPr/>
          </p:nvSpPr>
          <p:spPr>
            <a:xfrm>
              <a:off x="4452350" y="2435875"/>
              <a:ext cx="85050" cy="147900"/>
            </a:xfrm>
            <a:custGeom>
              <a:avLst/>
              <a:gdLst/>
              <a:ahLst/>
              <a:cxnLst/>
              <a:rect l="l" t="t" r="r" b="b"/>
              <a:pathLst>
                <a:path w="3402" h="5916" extrusionOk="0">
                  <a:moveTo>
                    <a:pt x="1972" y="1"/>
                  </a:moveTo>
                  <a:lnTo>
                    <a:pt x="1" y="1364"/>
                  </a:lnTo>
                  <a:cubicBezTo>
                    <a:pt x="1" y="1364"/>
                    <a:pt x="1545" y="5702"/>
                    <a:pt x="1545" y="5915"/>
                  </a:cubicBezTo>
                  <a:lnTo>
                    <a:pt x="3401" y="568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7F8A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1673;p66">
              <a:extLst>
                <a:ext uri="{FF2B5EF4-FFF2-40B4-BE49-F238E27FC236}">
                  <a16:creationId xmlns:a16="http://schemas.microsoft.com/office/drawing/2014/main" id="{E79A8231-7B86-D54B-736F-F30332E2C091}"/>
                </a:ext>
              </a:extLst>
            </p:cNvPr>
            <p:cNvSpPr/>
            <p:nvPr/>
          </p:nvSpPr>
          <p:spPr>
            <a:xfrm>
              <a:off x="4632250" y="2412475"/>
              <a:ext cx="44375" cy="103100"/>
            </a:xfrm>
            <a:custGeom>
              <a:avLst/>
              <a:gdLst/>
              <a:ahLst/>
              <a:cxnLst/>
              <a:rect l="l" t="t" r="r" b="b"/>
              <a:pathLst>
                <a:path w="1775" h="4124" extrusionOk="0">
                  <a:moveTo>
                    <a:pt x="346" y="0"/>
                  </a:moveTo>
                  <a:lnTo>
                    <a:pt x="1" y="132"/>
                  </a:lnTo>
                  <a:lnTo>
                    <a:pt x="1430" y="4124"/>
                  </a:lnTo>
                  <a:lnTo>
                    <a:pt x="1775" y="3993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1674;p66">
              <a:extLst>
                <a:ext uri="{FF2B5EF4-FFF2-40B4-BE49-F238E27FC236}">
                  <a16:creationId xmlns:a16="http://schemas.microsoft.com/office/drawing/2014/main" id="{D4E0E0E2-826D-62E9-C4FE-98FC029F9CDF}"/>
                </a:ext>
              </a:extLst>
            </p:cNvPr>
            <p:cNvSpPr/>
            <p:nvPr/>
          </p:nvSpPr>
          <p:spPr>
            <a:xfrm>
              <a:off x="4442500" y="2315125"/>
              <a:ext cx="214425" cy="513850"/>
            </a:xfrm>
            <a:custGeom>
              <a:avLst/>
              <a:gdLst/>
              <a:ahLst/>
              <a:cxnLst/>
              <a:rect l="l" t="t" r="r" b="b"/>
              <a:pathLst>
                <a:path w="8577" h="20554" extrusionOk="0">
                  <a:moveTo>
                    <a:pt x="8576" y="1"/>
                  </a:moveTo>
                  <a:lnTo>
                    <a:pt x="0" y="3960"/>
                  </a:lnTo>
                  <a:lnTo>
                    <a:pt x="1939" y="9447"/>
                  </a:lnTo>
                  <a:lnTo>
                    <a:pt x="2777" y="20553"/>
                  </a:lnTo>
                  <a:lnTo>
                    <a:pt x="3549" y="19995"/>
                  </a:lnTo>
                  <a:cubicBezTo>
                    <a:pt x="4436" y="19321"/>
                    <a:pt x="5044" y="18335"/>
                    <a:pt x="5241" y="17235"/>
                  </a:cubicBezTo>
                  <a:lnTo>
                    <a:pt x="8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1675;p66">
              <a:extLst>
                <a:ext uri="{FF2B5EF4-FFF2-40B4-BE49-F238E27FC236}">
                  <a16:creationId xmlns:a16="http://schemas.microsoft.com/office/drawing/2014/main" id="{7D240DF7-4ADC-A0FB-49BF-61CA36B83B8D}"/>
                </a:ext>
              </a:extLst>
            </p:cNvPr>
            <p:cNvSpPr/>
            <p:nvPr/>
          </p:nvSpPr>
          <p:spPr>
            <a:xfrm>
              <a:off x="4400600" y="2394000"/>
              <a:ext cx="128175" cy="460425"/>
            </a:xfrm>
            <a:custGeom>
              <a:avLst/>
              <a:gdLst/>
              <a:ahLst/>
              <a:cxnLst/>
              <a:rect l="l" t="t" r="r" b="b"/>
              <a:pathLst>
                <a:path w="5127" h="18417" extrusionOk="0">
                  <a:moveTo>
                    <a:pt x="2268" y="0"/>
                  </a:moveTo>
                  <a:lnTo>
                    <a:pt x="1" y="164"/>
                  </a:lnTo>
                  <a:lnTo>
                    <a:pt x="3779" y="18417"/>
                  </a:lnTo>
                  <a:lnTo>
                    <a:pt x="5126" y="17990"/>
                  </a:lnTo>
                  <a:lnTo>
                    <a:pt x="4272" y="6095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1676;p66">
              <a:extLst>
                <a:ext uri="{FF2B5EF4-FFF2-40B4-BE49-F238E27FC236}">
                  <a16:creationId xmlns:a16="http://schemas.microsoft.com/office/drawing/2014/main" id="{FB7F095B-E1A7-29F7-769A-F2FC5CC87C7E}"/>
                </a:ext>
              </a:extLst>
            </p:cNvPr>
            <p:cNvSpPr/>
            <p:nvPr/>
          </p:nvSpPr>
          <p:spPr>
            <a:xfrm>
              <a:off x="4168550" y="2194350"/>
              <a:ext cx="693725" cy="325350"/>
            </a:xfrm>
            <a:custGeom>
              <a:avLst/>
              <a:gdLst/>
              <a:ahLst/>
              <a:cxnLst/>
              <a:rect l="l" t="t" r="r" b="b"/>
              <a:pathLst>
                <a:path w="27749" h="13014" extrusionOk="0">
                  <a:moveTo>
                    <a:pt x="24925" y="0"/>
                  </a:moveTo>
                  <a:cubicBezTo>
                    <a:pt x="23139" y="0"/>
                    <a:pt x="20333" y="576"/>
                    <a:pt x="16528" y="2072"/>
                  </a:cubicBezTo>
                  <a:cubicBezTo>
                    <a:pt x="9858" y="4717"/>
                    <a:pt x="0" y="10253"/>
                    <a:pt x="0" y="10253"/>
                  </a:cubicBezTo>
                  <a:lnTo>
                    <a:pt x="986" y="13013"/>
                  </a:lnTo>
                  <a:cubicBezTo>
                    <a:pt x="986" y="13013"/>
                    <a:pt x="12043" y="10237"/>
                    <a:pt x="18614" y="7641"/>
                  </a:cubicBezTo>
                  <a:cubicBezTo>
                    <a:pt x="25186" y="5045"/>
                    <a:pt x="27749" y="2335"/>
                    <a:pt x="27223" y="839"/>
                  </a:cubicBezTo>
                  <a:cubicBezTo>
                    <a:pt x="27046" y="330"/>
                    <a:pt x="26277" y="0"/>
                    <a:pt x="24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1677;p66">
              <a:extLst>
                <a:ext uri="{FF2B5EF4-FFF2-40B4-BE49-F238E27FC236}">
                  <a16:creationId xmlns:a16="http://schemas.microsoft.com/office/drawing/2014/main" id="{4A144430-203A-F488-23F5-3FBF00F9089D}"/>
                </a:ext>
              </a:extLst>
            </p:cNvPr>
            <p:cNvSpPr/>
            <p:nvPr/>
          </p:nvSpPr>
          <p:spPr>
            <a:xfrm>
              <a:off x="4143075" y="2451075"/>
              <a:ext cx="105575" cy="52600"/>
            </a:xfrm>
            <a:custGeom>
              <a:avLst/>
              <a:gdLst/>
              <a:ahLst/>
              <a:cxnLst/>
              <a:rect l="l" t="t" r="r" b="b"/>
              <a:pathLst>
                <a:path w="4223" h="2104" extrusionOk="0">
                  <a:moveTo>
                    <a:pt x="4026" y="1"/>
                  </a:moveTo>
                  <a:lnTo>
                    <a:pt x="214" y="1496"/>
                  </a:lnTo>
                  <a:cubicBezTo>
                    <a:pt x="67" y="1561"/>
                    <a:pt x="1" y="1709"/>
                    <a:pt x="50" y="1857"/>
                  </a:cubicBezTo>
                  <a:lnTo>
                    <a:pt x="83" y="1923"/>
                  </a:lnTo>
                  <a:cubicBezTo>
                    <a:pt x="121" y="2038"/>
                    <a:pt x="219" y="2103"/>
                    <a:pt x="323" y="2103"/>
                  </a:cubicBezTo>
                  <a:cubicBezTo>
                    <a:pt x="353" y="2103"/>
                    <a:pt x="382" y="2098"/>
                    <a:pt x="412" y="2087"/>
                  </a:cubicBezTo>
                  <a:lnTo>
                    <a:pt x="4223" y="576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1678;p66">
              <a:extLst>
                <a:ext uri="{FF2B5EF4-FFF2-40B4-BE49-F238E27FC236}">
                  <a16:creationId xmlns:a16="http://schemas.microsoft.com/office/drawing/2014/main" id="{36518F24-3110-BC80-DAFD-0E2F81500EF0}"/>
                </a:ext>
              </a:extLst>
            </p:cNvPr>
            <p:cNvSpPr/>
            <p:nvPr/>
          </p:nvSpPr>
          <p:spPr>
            <a:xfrm>
              <a:off x="4766150" y="2203275"/>
              <a:ext cx="50125" cy="81900"/>
            </a:xfrm>
            <a:custGeom>
              <a:avLst/>
              <a:gdLst/>
              <a:ahLst/>
              <a:cxnLst/>
              <a:rect l="l" t="t" r="r" b="b"/>
              <a:pathLst>
                <a:path w="2005" h="3276" extrusionOk="0">
                  <a:moveTo>
                    <a:pt x="138" y="0"/>
                  </a:moveTo>
                  <a:cubicBezTo>
                    <a:pt x="93" y="0"/>
                    <a:pt x="47" y="2"/>
                    <a:pt x="0" y="6"/>
                  </a:cubicBezTo>
                  <a:cubicBezTo>
                    <a:pt x="575" y="285"/>
                    <a:pt x="1002" y="795"/>
                    <a:pt x="1216" y="1403"/>
                  </a:cubicBezTo>
                  <a:cubicBezTo>
                    <a:pt x="1430" y="2010"/>
                    <a:pt x="1413" y="2684"/>
                    <a:pt x="1150" y="3275"/>
                  </a:cubicBezTo>
                  <a:cubicBezTo>
                    <a:pt x="1775" y="2766"/>
                    <a:pt x="2005" y="1928"/>
                    <a:pt x="1742" y="1173"/>
                  </a:cubicBezTo>
                  <a:cubicBezTo>
                    <a:pt x="1510" y="477"/>
                    <a:pt x="85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1679;p66">
              <a:extLst>
                <a:ext uri="{FF2B5EF4-FFF2-40B4-BE49-F238E27FC236}">
                  <a16:creationId xmlns:a16="http://schemas.microsoft.com/office/drawing/2014/main" id="{E238C4E7-DA0C-6001-E2D4-BDA378C7F640}"/>
                </a:ext>
              </a:extLst>
            </p:cNvPr>
            <p:cNvSpPr/>
            <p:nvPr/>
          </p:nvSpPr>
          <p:spPr>
            <a:xfrm>
              <a:off x="2540450" y="1718350"/>
              <a:ext cx="1575550" cy="839550"/>
            </a:xfrm>
            <a:custGeom>
              <a:avLst/>
              <a:gdLst/>
              <a:ahLst/>
              <a:cxnLst/>
              <a:rect l="l" t="t" r="r" b="b"/>
              <a:pathLst>
                <a:path w="63022" h="33582" fill="none" extrusionOk="0">
                  <a:moveTo>
                    <a:pt x="63021" y="31889"/>
                  </a:moveTo>
                  <a:cubicBezTo>
                    <a:pt x="57009" y="33581"/>
                    <a:pt x="51291" y="26320"/>
                    <a:pt x="51718" y="20290"/>
                  </a:cubicBezTo>
                  <a:cubicBezTo>
                    <a:pt x="51866" y="18187"/>
                    <a:pt x="52704" y="15986"/>
                    <a:pt x="54446" y="14967"/>
                  </a:cubicBezTo>
                  <a:cubicBezTo>
                    <a:pt x="56204" y="13965"/>
                    <a:pt x="58881" y="14836"/>
                    <a:pt x="59243" y="16906"/>
                  </a:cubicBezTo>
                  <a:cubicBezTo>
                    <a:pt x="59621" y="19140"/>
                    <a:pt x="57370" y="20849"/>
                    <a:pt x="55333" y="21588"/>
                  </a:cubicBezTo>
                  <a:cubicBezTo>
                    <a:pt x="52195" y="22738"/>
                    <a:pt x="48416" y="22968"/>
                    <a:pt x="45821" y="20783"/>
                  </a:cubicBezTo>
                  <a:cubicBezTo>
                    <a:pt x="43767" y="19058"/>
                    <a:pt x="42913" y="16249"/>
                    <a:pt x="41368" y="14014"/>
                  </a:cubicBezTo>
                  <a:cubicBezTo>
                    <a:pt x="38230" y="9480"/>
                    <a:pt x="31922" y="7739"/>
                    <a:pt x="27092" y="10088"/>
                  </a:cubicBezTo>
                  <a:cubicBezTo>
                    <a:pt x="24594" y="11304"/>
                    <a:pt x="22590" y="13390"/>
                    <a:pt x="20323" y="15033"/>
                  </a:cubicBezTo>
                  <a:cubicBezTo>
                    <a:pt x="17300" y="17234"/>
                    <a:pt x="13620" y="18664"/>
                    <a:pt x="9956" y="18302"/>
                  </a:cubicBezTo>
                  <a:cubicBezTo>
                    <a:pt x="6293" y="17957"/>
                    <a:pt x="2695" y="15592"/>
                    <a:pt x="1348" y="11977"/>
                  </a:cubicBezTo>
                  <a:cubicBezTo>
                    <a:pt x="0" y="8363"/>
                    <a:pt x="2662" y="1512"/>
                    <a:pt x="6868" y="1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EFAF9">
                    <a:alpha val="10196"/>
                  </a:srgbClr>
                </a:gs>
                <a:gs pos="100000">
                  <a:srgbClr val="FEFAF9">
                    <a:alpha val="0"/>
                  </a:srgbClr>
                </a:gs>
              </a:gsLst>
              <a:lin ang="5400700" scaled="0"/>
            </a:gradFill>
            <a:ln w="19050" cap="rnd" cmpd="sng">
              <a:solidFill>
                <a:schemeClr val="lt1"/>
              </a:solidFill>
              <a:prstDash val="solid"/>
              <a:miter lim="16428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3" name="Google Shape;1574;p66">
            <a:extLst>
              <a:ext uri="{FF2B5EF4-FFF2-40B4-BE49-F238E27FC236}">
                <a16:creationId xmlns:a16="http://schemas.microsoft.com/office/drawing/2014/main" id="{E1BB0442-8C91-D8BB-8D4C-60E6775355CB}"/>
              </a:ext>
            </a:extLst>
          </p:cNvPr>
          <p:cNvSpPr/>
          <p:nvPr/>
        </p:nvSpPr>
        <p:spPr>
          <a:xfrm>
            <a:off x="324766" y="342316"/>
            <a:ext cx="3096166" cy="804770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Google Shape;1574;p66">
            <a:extLst>
              <a:ext uri="{FF2B5EF4-FFF2-40B4-BE49-F238E27FC236}">
                <a16:creationId xmlns:a16="http://schemas.microsoft.com/office/drawing/2014/main" id="{1AFA50A4-DC87-3514-5FD2-7717A0553014}"/>
              </a:ext>
            </a:extLst>
          </p:cNvPr>
          <p:cNvSpPr/>
          <p:nvPr/>
        </p:nvSpPr>
        <p:spPr>
          <a:xfrm>
            <a:off x="8771070" y="87000"/>
            <a:ext cx="3096166" cy="804770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" name="Google Shape;1574;p66">
            <a:extLst>
              <a:ext uri="{FF2B5EF4-FFF2-40B4-BE49-F238E27FC236}">
                <a16:creationId xmlns:a16="http://schemas.microsoft.com/office/drawing/2014/main" id="{B74AE7AF-C919-29C4-7626-3DFB39966762}"/>
              </a:ext>
            </a:extLst>
          </p:cNvPr>
          <p:cNvSpPr/>
          <p:nvPr/>
        </p:nvSpPr>
        <p:spPr>
          <a:xfrm>
            <a:off x="4286139" y="2613830"/>
            <a:ext cx="2650119" cy="420772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8" name="Google Shape;1574;p66">
            <a:extLst>
              <a:ext uri="{FF2B5EF4-FFF2-40B4-BE49-F238E27FC236}">
                <a16:creationId xmlns:a16="http://schemas.microsoft.com/office/drawing/2014/main" id="{52E21D0C-F1B7-7400-2CC1-E7CB1276A8B4}"/>
              </a:ext>
            </a:extLst>
          </p:cNvPr>
          <p:cNvSpPr/>
          <p:nvPr/>
        </p:nvSpPr>
        <p:spPr>
          <a:xfrm>
            <a:off x="3740243" y="87000"/>
            <a:ext cx="2650119" cy="420772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788310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1"/>
          <p:cNvSpPr txBox="1">
            <a:spLocks noGrp="1"/>
          </p:cNvSpPr>
          <p:nvPr>
            <p:ph type="title"/>
          </p:nvPr>
        </p:nvSpPr>
        <p:spPr>
          <a:xfrm>
            <a:off x="1515300" y="1192300"/>
            <a:ext cx="9161200" cy="43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10533" b="1" dirty="0">
                <a:solidFill>
                  <a:schemeClr val="lt1"/>
                </a:solidFill>
              </a:rPr>
              <a:t>Dashboard </a:t>
            </a:r>
            <a:br>
              <a:rPr lang="en" sz="10533" b="1" dirty="0">
                <a:solidFill>
                  <a:schemeClr val="lt1"/>
                </a:solidFill>
              </a:rPr>
            </a:br>
            <a:r>
              <a:rPr lang="en" sz="10533" b="1" dirty="0">
                <a:solidFill>
                  <a:schemeClr val="lt1"/>
                </a:solidFill>
              </a:rPr>
              <a:t>Analysis</a:t>
            </a:r>
            <a:endParaRPr b="1" dirty="0">
              <a:solidFill>
                <a:schemeClr val="dk2"/>
              </a:solidFill>
            </a:endParaRPr>
          </a:p>
        </p:txBody>
      </p:sp>
      <p:grpSp>
        <p:nvGrpSpPr>
          <p:cNvPr id="1017" name="Google Shape;1017;p51"/>
          <p:cNvGrpSpPr/>
          <p:nvPr/>
        </p:nvGrpSpPr>
        <p:grpSpPr>
          <a:xfrm>
            <a:off x="8826524" y="6079635"/>
            <a:ext cx="3904738" cy="2360980"/>
            <a:chOff x="7636893" y="2346251"/>
            <a:chExt cx="1507118" cy="838832"/>
          </a:xfrm>
        </p:grpSpPr>
        <p:grpSp>
          <p:nvGrpSpPr>
            <p:cNvPr id="1018" name="Google Shape;1018;p51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019" name="Google Shape;1019;p51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0" name="Google Shape;1020;p51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21" name="Google Shape;1021;p51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022" name="Google Shape;1022;p51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3" name="Google Shape;1023;p51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4" name="Google Shape;1024;p51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5" name="Google Shape;1025;p51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6" name="Google Shape;1026;p51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7" name="Google Shape;1027;p51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8" name="Google Shape;1028;p51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9" name="Google Shape;1029;p51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0" name="Google Shape;1030;p51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1" name="Google Shape;1031;p51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89EEA6D-C85F-7AA5-C5DF-99B8F34B7DD3}"/>
              </a:ext>
            </a:extLst>
          </p:cNvPr>
          <p:cNvGrpSpPr/>
          <p:nvPr/>
        </p:nvGrpSpPr>
        <p:grpSpPr>
          <a:xfrm>
            <a:off x="653329" y="1092200"/>
            <a:ext cx="6116325" cy="5765800"/>
            <a:chOff x="699048" y="400050"/>
            <a:chExt cx="6850554" cy="64579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19A92FB-E0F1-405D-8AE4-4314912E122A}"/>
                </a:ext>
              </a:extLst>
            </p:cNvPr>
            <p:cNvSpPr/>
            <p:nvPr/>
          </p:nvSpPr>
          <p:spPr>
            <a:xfrm>
              <a:off x="2381250" y="4667250"/>
              <a:ext cx="3486150" cy="21907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US">
                <a:latin typeface="Montserrat" panose="00000500000000000000" pitchFamily="2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48E955C-11A6-B52A-392E-688470885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48" y="400050"/>
              <a:ext cx="6850554" cy="4572000"/>
            </a:xfrm>
            <a:prstGeom prst="roundRect">
              <a:avLst>
                <a:gd name="adj" fmla="val 22917"/>
              </a:avLst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68253B1-D539-42B8-1FB9-270AB1F73888}"/>
              </a:ext>
            </a:extLst>
          </p:cNvPr>
          <p:cNvSpPr/>
          <p:nvPr/>
        </p:nvSpPr>
        <p:spPr>
          <a:xfrm flipH="1">
            <a:off x="12146281" y="2066925"/>
            <a:ext cx="45719" cy="2724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D12658-4627-D08E-D286-92D9B81CEB73}"/>
              </a:ext>
            </a:extLst>
          </p:cNvPr>
          <p:cNvGrpSpPr/>
          <p:nvPr/>
        </p:nvGrpSpPr>
        <p:grpSpPr>
          <a:xfrm>
            <a:off x="7240420" y="1833264"/>
            <a:ext cx="4435094" cy="4046761"/>
            <a:chOff x="7555306" y="862973"/>
            <a:chExt cx="4435094" cy="40467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D4BD5B-300D-DF71-4115-687D6503BCD6}"/>
                </a:ext>
              </a:extLst>
            </p:cNvPr>
            <p:cNvSpPr txBox="1"/>
            <p:nvPr/>
          </p:nvSpPr>
          <p:spPr>
            <a:xfrm>
              <a:off x="7555306" y="862973"/>
              <a:ext cx="4435094" cy="2123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/>
            </a:lstStyle>
            <a:p>
              <a:r>
                <a:rPr lang="en-US" sz="4400" b="1" dirty="0">
                  <a:solidFill>
                    <a:srgbClr val="374151"/>
                  </a:solidFill>
                  <a:latin typeface="Elephant" panose="02020904090505020303" pitchFamily="18" charset="0"/>
                </a:rPr>
                <a:t>Ratings Dashboard Overview</a:t>
              </a:r>
              <a:r>
                <a:rPr lang="en-US" sz="4400" b="1" dirty="0">
                  <a:solidFill>
                    <a:srgbClr val="374151"/>
                  </a:solidFill>
                  <a:latin typeface="Montserrat" panose="00000500000000000000" pitchFamily="2" charset="0"/>
                </a:rPr>
                <a:t>:</a:t>
              </a:r>
              <a:endParaRPr lang="en-US" sz="4400" b="1" dirty="0">
                <a:latin typeface="Montserrat" pitchFamily="2" charset="7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A9A25B-4319-F2FA-2BDF-D82C5B617A53}"/>
                </a:ext>
              </a:extLst>
            </p:cNvPr>
            <p:cNvSpPr txBox="1"/>
            <p:nvPr/>
          </p:nvSpPr>
          <p:spPr>
            <a:xfrm>
              <a:off x="7555306" y="3340074"/>
              <a:ext cx="443509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/>
            </a:lstStyle>
            <a:p>
              <a:r>
                <a:rPr lang="en-US" sz="2400" dirty="0">
                  <a:solidFill>
                    <a:srgbClr val="374151"/>
                  </a:solidFill>
                  <a:latin typeface="Montserrat" panose="00000500000000000000" pitchFamily="2" charset="0"/>
                </a:rPr>
                <a:t>in this dashboard session we covered Every Ratings and Reviews Provided By Passengers</a:t>
              </a:r>
              <a:r>
                <a:rPr lang="en-US" sz="2000" dirty="0">
                  <a:solidFill>
                    <a:srgbClr val="374151"/>
                  </a:solidFill>
                  <a:latin typeface="Montserrat" panose="00000500000000000000" pitchFamily="2" charset="0"/>
                </a:rPr>
                <a:t>.</a:t>
              </a:r>
              <a:endParaRPr lang="en-US" sz="2000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2" name="Google Shape;905;p48">
            <a:extLst>
              <a:ext uri="{FF2B5EF4-FFF2-40B4-BE49-F238E27FC236}">
                <a16:creationId xmlns:a16="http://schemas.microsoft.com/office/drawing/2014/main" id="{A86A4317-59D7-D63D-C2CD-FC17BCFEAC9A}"/>
              </a:ext>
            </a:extLst>
          </p:cNvPr>
          <p:cNvGrpSpPr/>
          <p:nvPr/>
        </p:nvGrpSpPr>
        <p:grpSpPr>
          <a:xfrm>
            <a:off x="7377345" y="492134"/>
            <a:ext cx="2080622" cy="1341130"/>
            <a:chOff x="1301165" y="1157310"/>
            <a:chExt cx="2080622" cy="1341130"/>
          </a:xfrm>
        </p:grpSpPr>
        <p:grpSp>
          <p:nvGrpSpPr>
            <p:cNvPr id="6" name="Google Shape;906;p48">
              <a:extLst>
                <a:ext uri="{FF2B5EF4-FFF2-40B4-BE49-F238E27FC236}">
                  <a16:creationId xmlns:a16="http://schemas.microsoft.com/office/drawing/2014/main" id="{5EC8F010-7CE5-1734-637A-935482EB37C5}"/>
                </a:ext>
              </a:extLst>
            </p:cNvPr>
            <p:cNvGrpSpPr/>
            <p:nvPr/>
          </p:nvGrpSpPr>
          <p:grpSpPr>
            <a:xfrm>
              <a:off x="1301165" y="1157310"/>
              <a:ext cx="2080622" cy="1341130"/>
              <a:chOff x="1032725" y="1485988"/>
              <a:chExt cx="1688542" cy="1088403"/>
            </a:xfrm>
          </p:grpSpPr>
          <p:sp>
            <p:nvSpPr>
              <p:cNvPr id="28" name="Google Shape;907;p48">
                <a:extLst>
                  <a:ext uri="{FF2B5EF4-FFF2-40B4-BE49-F238E27FC236}">
                    <a16:creationId xmlns:a16="http://schemas.microsoft.com/office/drawing/2014/main" id="{D09E0FEF-8024-0A85-E68C-192509346199}"/>
                  </a:ext>
                </a:extLst>
              </p:cNvPr>
              <p:cNvSpPr/>
              <p:nvPr/>
            </p:nvSpPr>
            <p:spPr>
              <a:xfrm>
                <a:off x="1445717" y="1606654"/>
                <a:ext cx="663840" cy="225403"/>
              </a:xfrm>
              <a:custGeom>
                <a:avLst/>
                <a:gdLst/>
                <a:ahLst/>
                <a:cxnLst/>
                <a:rect l="l" t="t" r="r" b="b"/>
                <a:pathLst>
                  <a:path w="18304" h="6215" extrusionOk="0">
                    <a:moveTo>
                      <a:pt x="3125" y="0"/>
                    </a:moveTo>
                    <a:lnTo>
                      <a:pt x="0" y="1638"/>
                    </a:lnTo>
                    <a:lnTo>
                      <a:pt x="11821" y="6190"/>
                    </a:lnTo>
                    <a:cubicBezTo>
                      <a:pt x="11865" y="6206"/>
                      <a:pt x="11910" y="6215"/>
                      <a:pt x="11954" y="6215"/>
                    </a:cubicBezTo>
                    <a:cubicBezTo>
                      <a:pt x="12004" y="6215"/>
                      <a:pt x="12053" y="6204"/>
                      <a:pt x="12097" y="6182"/>
                    </a:cubicBezTo>
                    <a:lnTo>
                      <a:pt x="18045" y="3049"/>
                    </a:lnTo>
                    <a:cubicBezTo>
                      <a:pt x="18304" y="2907"/>
                      <a:pt x="18262" y="2523"/>
                      <a:pt x="17987" y="2448"/>
                    </a:cubicBezTo>
                    <a:cubicBezTo>
                      <a:pt x="15664" y="1813"/>
                      <a:pt x="8680" y="34"/>
                      <a:pt x="31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08;p48">
                <a:extLst>
                  <a:ext uri="{FF2B5EF4-FFF2-40B4-BE49-F238E27FC236}">
                    <a16:creationId xmlns:a16="http://schemas.microsoft.com/office/drawing/2014/main" id="{2BB8A4E4-1332-B79F-8234-602C7391E3BE}"/>
                  </a:ext>
                </a:extLst>
              </p:cNvPr>
              <p:cNvSpPr/>
              <p:nvPr/>
            </p:nvSpPr>
            <p:spPr>
              <a:xfrm>
                <a:off x="1445717" y="1632985"/>
                <a:ext cx="520257" cy="199072"/>
              </a:xfrm>
              <a:custGeom>
                <a:avLst/>
                <a:gdLst/>
                <a:ahLst/>
                <a:cxnLst/>
                <a:rect l="l" t="t" r="r" b="b"/>
                <a:pathLst>
                  <a:path w="14345" h="5489" extrusionOk="0">
                    <a:moveTo>
                      <a:pt x="1730" y="1"/>
                    </a:moveTo>
                    <a:lnTo>
                      <a:pt x="0" y="912"/>
                    </a:lnTo>
                    <a:lnTo>
                      <a:pt x="11821" y="5464"/>
                    </a:lnTo>
                    <a:cubicBezTo>
                      <a:pt x="11865" y="5480"/>
                      <a:pt x="11910" y="5489"/>
                      <a:pt x="11954" y="5489"/>
                    </a:cubicBezTo>
                    <a:cubicBezTo>
                      <a:pt x="12004" y="5489"/>
                      <a:pt x="12053" y="5478"/>
                      <a:pt x="12097" y="5456"/>
                    </a:cubicBezTo>
                    <a:lnTo>
                      <a:pt x="14344" y="4270"/>
                    </a:lnTo>
                    <a:lnTo>
                      <a:pt x="17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09;p48">
                <a:extLst>
                  <a:ext uri="{FF2B5EF4-FFF2-40B4-BE49-F238E27FC236}">
                    <a16:creationId xmlns:a16="http://schemas.microsoft.com/office/drawing/2014/main" id="{8F152FDF-EE8F-1BF8-1A85-4E9F92BF9B93}"/>
                  </a:ext>
                </a:extLst>
              </p:cNvPr>
              <p:cNvSpPr/>
              <p:nvPr/>
            </p:nvSpPr>
            <p:spPr>
              <a:xfrm>
                <a:off x="1032725" y="1485988"/>
                <a:ext cx="1688542" cy="767856"/>
              </a:xfrm>
              <a:custGeom>
                <a:avLst/>
                <a:gdLst/>
                <a:ahLst/>
                <a:cxnLst/>
                <a:rect l="l" t="t" r="r" b="b"/>
                <a:pathLst>
                  <a:path w="46558" h="21172" extrusionOk="0">
                    <a:moveTo>
                      <a:pt x="39740" y="1"/>
                    </a:moveTo>
                    <a:cubicBezTo>
                      <a:pt x="38819" y="1"/>
                      <a:pt x="37908" y="222"/>
                      <a:pt x="37084" y="654"/>
                    </a:cubicBezTo>
                    <a:lnTo>
                      <a:pt x="9207" y="15315"/>
                    </a:lnTo>
                    <a:lnTo>
                      <a:pt x="2290" y="13160"/>
                    </a:lnTo>
                    <a:lnTo>
                      <a:pt x="1" y="14471"/>
                    </a:lnTo>
                    <a:lnTo>
                      <a:pt x="327" y="15090"/>
                    </a:lnTo>
                    <a:cubicBezTo>
                      <a:pt x="2358" y="18960"/>
                      <a:pt x="6311" y="21172"/>
                      <a:pt x="10403" y="21172"/>
                    </a:cubicBezTo>
                    <a:cubicBezTo>
                      <a:pt x="12185" y="21172"/>
                      <a:pt x="13994" y="20752"/>
                      <a:pt x="15681" y="19868"/>
                    </a:cubicBezTo>
                    <a:lnTo>
                      <a:pt x="44678" y="4622"/>
                    </a:lnTo>
                    <a:cubicBezTo>
                      <a:pt x="46558" y="3628"/>
                      <a:pt x="46065" y="813"/>
                      <a:pt x="43960" y="529"/>
                    </a:cubicBezTo>
                    <a:lnTo>
                      <a:pt x="43609" y="478"/>
                    </a:lnTo>
                    <a:lnTo>
                      <a:pt x="41261" y="161"/>
                    </a:lnTo>
                    <a:lnTo>
                      <a:pt x="40509" y="52"/>
                    </a:lnTo>
                    <a:cubicBezTo>
                      <a:pt x="40253" y="18"/>
                      <a:pt x="39996" y="1"/>
                      <a:pt x="397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10;p48">
                <a:extLst>
                  <a:ext uri="{FF2B5EF4-FFF2-40B4-BE49-F238E27FC236}">
                    <a16:creationId xmlns:a16="http://schemas.microsoft.com/office/drawing/2014/main" id="{B865F638-5684-09A0-0390-1690F2A4ECAE}"/>
                  </a:ext>
                </a:extLst>
              </p:cNvPr>
              <p:cNvSpPr/>
              <p:nvPr/>
            </p:nvSpPr>
            <p:spPr>
              <a:xfrm>
                <a:off x="1391786" y="1568753"/>
                <a:ext cx="1309220" cy="684912"/>
              </a:xfrm>
              <a:custGeom>
                <a:avLst/>
                <a:gdLst/>
                <a:ahLst/>
                <a:cxnLst/>
                <a:rect l="l" t="t" r="r" b="b"/>
                <a:pathLst>
                  <a:path w="36099" h="18885" extrusionOk="0">
                    <a:moveTo>
                      <a:pt x="35906" y="1"/>
                    </a:moveTo>
                    <a:lnTo>
                      <a:pt x="0" y="18873"/>
                    </a:lnTo>
                    <a:cubicBezTo>
                      <a:pt x="171" y="18880"/>
                      <a:pt x="341" y="18884"/>
                      <a:pt x="511" y="18884"/>
                    </a:cubicBezTo>
                    <a:cubicBezTo>
                      <a:pt x="2343" y="18884"/>
                      <a:pt x="4153" y="18434"/>
                      <a:pt x="5781" y="17578"/>
                    </a:cubicBezTo>
                    <a:lnTo>
                      <a:pt x="34778" y="2332"/>
                    </a:lnTo>
                    <a:cubicBezTo>
                      <a:pt x="35630" y="1897"/>
                      <a:pt x="36098" y="937"/>
                      <a:pt x="359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11;p48">
                <a:extLst>
                  <a:ext uri="{FF2B5EF4-FFF2-40B4-BE49-F238E27FC236}">
                    <a16:creationId xmlns:a16="http://schemas.microsoft.com/office/drawing/2014/main" id="{5CD89CC6-040B-496A-E24F-2DE41E7DCE94}"/>
                  </a:ext>
                </a:extLst>
              </p:cNvPr>
              <p:cNvSpPr/>
              <p:nvPr/>
            </p:nvSpPr>
            <p:spPr>
              <a:xfrm>
                <a:off x="1695971" y="1847986"/>
                <a:ext cx="444313" cy="726402"/>
              </a:xfrm>
              <a:custGeom>
                <a:avLst/>
                <a:gdLst/>
                <a:ahLst/>
                <a:cxnLst/>
                <a:rect l="l" t="t" r="r" b="b"/>
                <a:pathLst>
                  <a:path w="12251" h="20029" extrusionOk="0">
                    <a:moveTo>
                      <a:pt x="11761" y="0"/>
                    </a:moveTo>
                    <a:cubicBezTo>
                      <a:pt x="11699" y="0"/>
                      <a:pt x="11634" y="14"/>
                      <a:pt x="11571" y="46"/>
                    </a:cubicBezTo>
                    <a:lnTo>
                      <a:pt x="3969" y="4039"/>
                    </a:lnTo>
                    <a:cubicBezTo>
                      <a:pt x="3869" y="4098"/>
                      <a:pt x="3793" y="4198"/>
                      <a:pt x="3760" y="4315"/>
                    </a:cubicBezTo>
                    <a:lnTo>
                      <a:pt x="1" y="20029"/>
                    </a:lnTo>
                    <a:lnTo>
                      <a:pt x="3977" y="17940"/>
                    </a:lnTo>
                    <a:cubicBezTo>
                      <a:pt x="7954" y="12067"/>
                      <a:pt x="11145" y="3446"/>
                      <a:pt x="12156" y="547"/>
                    </a:cubicBezTo>
                    <a:cubicBezTo>
                      <a:pt x="12251" y="263"/>
                      <a:pt x="12027" y="0"/>
                      <a:pt x="117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12;p48">
                <a:extLst>
                  <a:ext uri="{FF2B5EF4-FFF2-40B4-BE49-F238E27FC236}">
                    <a16:creationId xmlns:a16="http://schemas.microsoft.com/office/drawing/2014/main" id="{19A02FFC-8019-C7A1-E3A1-4870A5C2BCF2}"/>
                  </a:ext>
                </a:extLst>
              </p:cNvPr>
              <p:cNvSpPr/>
              <p:nvPr/>
            </p:nvSpPr>
            <p:spPr>
              <a:xfrm>
                <a:off x="1695971" y="1939637"/>
                <a:ext cx="248179" cy="634754"/>
              </a:xfrm>
              <a:custGeom>
                <a:avLst/>
                <a:gdLst/>
                <a:ahLst/>
                <a:cxnLst/>
                <a:rect l="l" t="t" r="r" b="b"/>
                <a:pathLst>
                  <a:path w="6843" h="17502" extrusionOk="0">
                    <a:moveTo>
                      <a:pt x="6843" y="0"/>
                    </a:moveTo>
                    <a:lnTo>
                      <a:pt x="3969" y="1512"/>
                    </a:lnTo>
                    <a:cubicBezTo>
                      <a:pt x="3869" y="1571"/>
                      <a:pt x="3793" y="1671"/>
                      <a:pt x="3760" y="1788"/>
                    </a:cubicBezTo>
                    <a:lnTo>
                      <a:pt x="1" y="17502"/>
                    </a:lnTo>
                    <a:lnTo>
                      <a:pt x="1" y="17502"/>
                    </a:lnTo>
                    <a:lnTo>
                      <a:pt x="2198" y="16349"/>
                    </a:lnTo>
                    <a:lnTo>
                      <a:pt x="68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13;p48">
                <a:extLst>
                  <a:ext uri="{FF2B5EF4-FFF2-40B4-BE49-F238E27FC236}">
                    <a16:creationId xmlns:a16="http://schemas.microsoft.com/office/drawing/2014/main" id="{6088C0F8-67BB-2022-1E45-F9D3C5F1856F}"/>
                  </a:ext>
                </a:extLst>
              </p:cNvPr>
              <p:cNvSpPr/>
              <p:nvPr/>
            </p:nvSpPr>
            <p:spPr>
              <a:xfrm>
                <a:off x="2426787" y="1491791"/>
                <a:ext cx="187576" cy="88311"/>
              </a:xfrm>
              <a:custGeom>
                <a:avLst/>
                <a:gdLst/>
                <a:ahLst/>
                <a:cxnLst/>
                <a:rect l="l" t="t" r="r" b="b"/>
                <a:pathLst>
                  <a:path w="5172" h="2435" extrusionOk="0">
                    <a:moveTo>
                      <a:pt x="2824" y="1"/>
                    </a:moveTo>
                    <a:lnTo>
                      <a:pt x="377" y="1287"/>
                    </a:lnTo>
                    <a:cubicBezTo>
                      <a:pt x="93" y="1438"/>
                      <a:pt x="1" y="1830"/>
                      <a:pt x="176" y="2165"/>
                    </a:cubicBezTo>
                    <a:cubicBezTo>
                      <a:pt x="278" y="2359"/>
                      <a:pt x="560" y="2434"/>
                      <a:pt x="834" y="2434"/>
                    </a:cubicBezTo>
                    <a:cubicBezTo>
                      <a:pt x="1032" y="2434"/>
                      <a:pt x="1227" y="2395"/>
                      <a:pt x="1346" y="2332"/>
                    </a:cubicBezTo>
                    <a:lnTo>
                      <a:pt x="5172" y="318"/>
                    </a:lnTo>
                    <a:lnTo>
                      <a:pt x="28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914;p48">
              <a:extLst>
                <a:ext uri="{FF2B5EF4-FFF2-40B4-BE49-F238E27FC236}">
                  <a16:creationId xmlns:a16="http://schemas.microsoft.com/office/drawing/2014/main" id="{09D628F7-4C34-7858-594B-1455A94EF298}"/>
                </a:ext>
              </a:extLst>
            </p:cNvPr>
            <p:cNvGrpSpPr/>
            <p:nvPr/>
          </p:nvGrpSpPr>
          <p:grpSpPr>
            <a:xfrm>
              <a:off x="1835438" y="1257997"/>
              <a:ext cx="1171957" cy="643137"/>
              <a:chOff x="1466318" y="1567701"/>
              <a:chExt cx="951110" cy="521942"/>
            </a:xfrm>
          </p:grpSpPr>
          <p:sp>
            <p:nvSpPr>
              <p:cNvPr id="12" name="Google Shape;915;p48">
                <a:extLst>
                  <a:ext uri="{FF2B5EF4-FFF2-40B4-BE49-F238E27FC236}">
                    <a16:creationId xmlns:a16="http://schemas.microsoft.com/office/drawing/2014/main" id="{26E3A152-6596-9411-E6E8-9030C836F31A}"/>
                  </a:ext>
                </a:extLst>
              </p:cNvPr>
              <p:cNvSpPr/>
              <p:nvPr/>
            </p:nvSpPr>
            <p:spPr>
              <a:xfrm>
                <a:off x="1466318" y="2041008"/>
                <a:ext cx="50629" cy="48635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41" extrusionOk="0">
                    <a:moveTo>
                      <a:pt x="622" y="0"/>
                    </a:moveTo>
                    <a:cubicBezTo>
                      <a:pt x="538" y="0"/>
                      <a:pt x="454" y="20"/>
                      <a:pt x="376" y="62"/>
                    </a:cubicBezTo>
                    <a:cubicBezTo>
                      <a:pt x="92" y="213"/>
                      <a:pt x="0" y="614"/>
                      <a:pt x="176" y="948"/>
                    </a:cubicBezTo>
                    <a:cubicBezTo>
                      <a:pt x="305" y="1194"/>
                      <a:pt x="543" y="1340"/>
                      <a:pt x="776" y="1340"/>
                    </a:cubicBezTo>
                    <a:cubicBezTo>
                      <a:pt x="860" y="1340"/>
                      <a:pt x="943" y="1322"/>
                      <a:pt x="1020" y="1282"/>
                    </a:cubicBezTo>
                    <a:cubicBezTo>
                      <a:pt x="1304" y="1123"/>
                      <a:pt x="1395" y="731"/>
                      <a:pt x="1220" y="396"/>
                    </a:cubicBezTo>
                    <a:cubicBezTo>
                      <a:pt x="1091" y="151"/>
                      <a:pt x="854" y="0"/>
                      <a:pt x="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16;p48">
                <a:extLst>
                  <a:ext uri="{FF2B5EF4-FFF2-40B4-BE49-F238E27FC236}">
                    <a16:creationId xmlns:a16="http://schemas.microsoft.com/office/drawing/2014/main" id="{34B83B38-9A5E-3D5E-BEFB-FB9E2CF85A51}"/>
                  </a:ext>
                </a:extLst>
              </p:cNvPr>
              <p:cNvSpPr/>
              <p:nvPr/>
            </p:nvSpPr>
            <p:spPr>
              <a:xfrm>
                <a:off x="1526306" y="2009454"/>
                <a:ext cx="50629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4" extrusionOk="0">
                    <a:moveTo>
                      <a:pt x="630" y="0"/>
                    </a:moveTo>
                    <a:cubicBezTo>
                      <a:pt x="545" y="0"/>
                      <a:pt x="462" y="20"/>
                      <a:pt x="385" y="63"/>
                    </a:cubicBezTo>
                    <a:cubicBezTo>
                      <a:pt x="92" y="214"/>
                      <a:pt x="0" y="606"/>
                      <a:pt x="176" y="941"/>
                    </a:cubicBezTo>
                    <a:cubicBezTo>
                      <a:pt x="305" y="1187"/>
                      <a:pt x="548" y="1333"/>
                      <a:pt x="780" y="1333"/>
                    </a:cubicBezTo>
                    <a:cubicBezTo>
                      <a:pt x="863" y="1333"/>
                      <a:pt x="945" y="1314"/>
                      <a:pt x="1020" y="1275"/>
                    </a:cubicBezTo>
                    <a:cubicBezTo>
                      <a:pt x="1312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17;p48">
                <a:extLst>
                  <a:ext uri="{FF2B5EF4-FFF2-40B4-BE49-F238E27FC236}">
                    <a16:creationId xmlns:a16="http://schemas.microsoft.com/office/drawing/2014/main" id="{7B32C6C2-F51A-C817-1CF6-677A3B4AA17A}"/>
                  </a:ext>
                </a:extLst>
              </p:cNvPr>
              <p:cNvSpPr/>
              <p:nvPr/>
            </p:nvSpPr>
            <p:spPr>
              <a:xfrm>
                <a:off x="1586295" y="1977937"/>
                <a:ext cx="50956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4" extrusionOk="0">
                    <a:moveTo>
                      <a:pt x="630" y="0"/>
                    </a:moveTo>
                    <a:cubicBezTo>
                      <a:pt x="545" y="0"/>
                      <a:pt x="462" y="21"/>
                      <a:pt x="385" y="64"/>
                    </a:cubicBezTo>
                    <a:cubicBezTo>
                      <a:pt x="92" y="214"/>
                      <a:pt x="1" y="607"/>
                      <a:pt x="176" y="941"/>
                    </a:cubicBezTo>
                    <a:cubicBezTo>
                      <a:pt x="311" y="1187"/>
                      <a:pt x="551" y="1333"/>
                      <a:pt x="781" y="1333"/>
                    </a:cubicBezTo>
                    <a:cubicBezTo>
                      <a:pt x="864" y="1333"/>
                      <a:pt x="945" y="1315"/>
                      <a:pt x="1020" y="1275"/>
                    </a:cubicBezTo>
                    <a:cubicBezTo>
                      <a:pt x="1312" y="1125"/>
                      <a:pt x="1404" y="732"/>
                      <a:pt x="1220" y="398"/>
                    </a:cubicBezTo>
                    <a:cubicBezTo>
                      <a:pt x="1092" y="148"/>
                      <a:pt x="858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18;p48">
                <a:extLst>
                  <a:ext uri="{FF2B5EF4-FFF2-40B4-BE49-F238E27FC236}">
                    <a16:creationId xmlns:a16="http://schemas.microsoft.com/office/drawing/2014/main" id="{159C9DC0-9794-FABB-7A5F-75AFF4EDC96C}"/>
                  </a:ext>
                </a:extLst>
              </p:cNvPr>
              <p:cNvSpPr/>
              <p:nvPr/>
            </p:nvSpPr>
            <p:spPr>
              <a:xfrm>
                <a:off x="1646283" y="1946310"/>
                <a:ext cx="50956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7" extrusionOk="0">
                    <a:moveTo>
                      <a:pt x="625" y="0"/>
                    </a:moveTo>
                    <a:cubicBezTo>
                      <a:pt x="542" y="0"/>
                      <a:pt x="460" y="19"/>
                      <a:pt x="385" y="58"/>
                    </a:cubicBezTo>
                    <a:cubicBezTo>
                      <a:pt x="93" y="217"/>
                      <a:pt x="1" y="610"/>
                      <a:pt x="184" y="944"/>
                    </a:cubicBezTo>
                    <a:cubicBezTo>
                      <a:pt x="314" y="1190"/>
                      <a:pt x="552" y="1336"/>
                      <a:pt x="782" y="1336"/>
                    </a:cubicBezTo>
                    <a:cubicBezTo>
                      <a:pt x="864" y="1336"/>
                      <a:pt x="945" y="1318"/>
                      <a:pt x="1020" y="1278"/>
                    </a:cubicBezTo>
                    <a:cubicBezTo>
                      <a:pt x="1312" y="1128"/>
                      <a:pt x="1404" y="735"/>
                      <a:pt x="1229" y="393"/>
                    </a:cubicBezTo>
                    <a:cubicBezTo>
                      <a:pt x="1099" y="146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19;p48">
                <a:extLst>
                  <a:ext uri="{FF2B5EF4-FFF2-40B4-BE49-F238E27FC236}">
                    <a16:creationId xmlns:a16="http://schemas.microsoft.com/office/drawing/2014/main" id="{C418242A-4ECF-9E8F-74B6-F9FB448FE419}"/>
                  </a:ext>
                </a:extLst>
              </p:cNvPr>
              <p:cNvSpPr/>
              <p:nvPr/>
            </p:nvSpPr>
            <p:spPr>
              <a:xfrm>
                <a:off x="1706598" y="1914793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6" y="0"/>
                    </a:moveTo>
                    <a:cubicBezTo>
                      <a:pt x="533" y="0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91" y="147"/>
                      <a:pt x="848" y="0"/>
                      <a:pt x="6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20;p48">
                <a:extLst>
                  <a:ext uri="{FF2B5EF4-FFF2-40B4-BE49-F238E27FC236}">
                    <a16:creationId xmlns:a16="http://schemas.microsoft.com/office/drawing/2014/main" id="{81B15C3E-08C2-3494-4A27-308C64B9DE66}"/>
                  </a:ext>
                </a:extLst>
              </p:cNvPr>
              <p:cNvSpPr/>
              <p:nvPr/>
            </p:nvSpPr>
            <p:spPr>
              <a:xfrm>
                <a:off x="1766587" y="1883275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9" y="0"/>
                    </a:moveTo>
                    <a:cubicBezTo>
                      <a:pt x="536" y="0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6" y="1337"/>
                    </a:cubicBezTo>
                    <a:cubicBezTo>
                      <a:pt x="860" y="1337"/>
                      <a:pt x="942" y="1318"/>
                      <a:pt x="1019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91" y="147"/>
                      <a:pt x="853" y="0"/>
                      <a:pt x="6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21;p48">
                <a:extLst>
                  <a:ext uri="{FF2B5EF4-FFF2-40B4-BE49-F238E27FC236}">
                    <a16:creationId xmlns:a16="http://schemas.microsoft.com/office/drawing/2014/main" id="{CF9AC34A-57EB-AC18-1E60-3F7CFD6EB554}"/>
                  </a:ext>
                </a:extLst>
              </p:cNvPr>
              <p:cNvSpPr/>
              <p:nvPr/>
            </p:nvSpPr>
            <p:spPr>
              <a:xfrm>
                <a:off x="1826575" y="1851758"/>
                <a:ext cx="50629" cy="48526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8" extrusionOk="0">
                    <a:moveTo>
                      <a:pt x="620" y="1"/>
                    </a:moveTo>
                    <a:cubicBezTo>
                      <a:pt x="536" y="1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4"/>
                    </a:cubicBezTo>
                    <a:cubicBezTo>
                      <a:pt x="305" y="1191"/>
                      <a:pt x="543" y="1337"/>
                      <a:pt x="776" y="1337"/>
                    </a:cubicBezTo>
                    <a:cubicBezTo>
                      <a:pt x="860" y="1337"/>
                      <a:pt x="942" y="1318"/>
                      <a:pt x="1020" y="1279"/>
                    </a:cubicBezTo>
                    <a:cubicBezTo>
                      <a:pt x="1304" y="1120"/>
                      <a:pt x="1395" y="727"/>
                      <a:pt x="1220" y="393"/>
                    </a:cubicBezTo>
                    <a:cubicBezTo>
                      <a:pt x="1091" y="147"/>
                      <a:pt x="853" y="1"/>
                      <a:pt x="6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22;p48">
                <a:extLst>
                  <a:ext uri="{FF2B5EF4-FFF2-40B4-BE49-F238E27FC236}">
                    <a16:creationId xmlns:a16="http://schemas.microsoft.com/office/drawing/2014/main" id="{2CAD427A-8959-EF96-9B56-DE2AA21D6A06}"/>
                  </a:ext>
                </a:extLst>
              </p:cNvPr>
              <p:cNvSpPr/>
              <p:nvPr/>
            </p:nvSpPr>
            <p:spPr>
              <a:xfrm>
                <a:off x="1886274" y="1820131"/>
                <a:ext cx="50920" cy="4863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41" extrusionOk="0">
                    <a:moveTo>
                      <a:pt x="626" y="0"/>
                    </a:moveTo>
                    <a:cubicBezTo>
                      <a:pt x="542" y="0"/>
                      <a:pt x="460" y="20"/>
                      <a:pt x="384" y="62"/>
                    </a:cubicBezTo>
                    <a:cubicBezTo>
                      <a:pt x="92" y="213"/>
                      <a:pt x="0" y="605"/>
                      <a:pt x="184" y="948"/>
                    </a:cubicBezTo>
                    <a:cubicBezTo>
                      <a:pt x="313" y="1194"/>
                      <a:pt x="551" y="1340"/>
                      <a:pt x="781" y="1340"/>
                    </a:cubicBezTo>
                    <a:cubicBezTo>
                      <a:pt x="863" y="1340"/>
                      <a:pt x="944" y="1321"/>
                      <a:pt x="1019" y="1282"/>
                    </a:cubicBezTo>
                    <a:cubicBezTo>
                      <a:pt x="1312" y="1123"/>
                      <a:pt x="1404" y="730"/>
                      <a:pt x="1228" y="396"/>
                    </a:cubicBezTo>
                    <a:cubicBezTo>
                      <a:pt x="1099" y="151"/>
                      <a:pt x="858" y="0"/>
                      <a:pt x="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23;p48">
                <a:extLst>
                  <a:ext uri="{FF2B5EF4-FFF2-40B4-BE49-F238E27FC236}">
                    <a16:creationId xmlns:a16="http://schemas.microsoft.com/office/drawing/2014/main" id="{B20D5C0D-006C-5C4B-F20C-5DEF9297CF98}"/>
                  </a:ext>
                </a:extLst>
              </p:cNvPr>
              <p:cNvSpPr/>
              <p:nvPr/>
            </p:nvSpPr>
            <p:spPr>
              <a:xfrm>
                <a:off x="1946552" y="1788578"/>
                <a:ext cx="50629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4" extrusionOk="0">
                    <a:moveTo>
                      <a:pt x="627" y="0"/>
                    </a:moveTo>
                    <a:cubicBezTo>
                      <a:pt x="541" y="0"/>
                      <a:pt x="456" y="20"/>
                      <a:pt x="376" y="63"/>
                    </a:cubicBezTo>
                    <a:cubicBezTo>
                      <a:pt x="92" y="214"/>
                      <a:pt x="1" y="615"/>
                      <a:pt x="176" y="941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04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24;p48">
                <a:extLst>
                  <a:ext uri="{FF2B5EF4-FFF2-40B4-BE49-F238E27FC236}">
                    <a16:creationId xmlns:a16="http://schemas.microsoft.com/office/drawing/2014/main" id="{0C20187D-D0AC-D92B-47D5-185A5AFA0770}"/>
                  </a:ext>
                </a:extLst>
              </p:cNvPr>
              <p:cNvSpPr/>
              <p:nvPr/>
            </p:nvSpPr>
            <p:spPr>
              <a:xfrm>
                <a:off x="2006541" y="1757060"/>
                <a:ext cx="50629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4" extrusionOk="0">
                    <a:moveTo>
                      <a:pt x="627" y="0"/>
                    </a:moveTo>
                    <a:cubicBezTo>
                      <a:pt x="541" y="0"/>
                      <a:pt x="456" y="21"/>
                      <a:pt x="377" y="64"/>
                    </a:cubicBezTo>
                    <a:cubicBezTo>
                      <a:pt x="93" y="214"/>
                      <a:pt x="1" y="607"/>
                      <a:pt x="176" y="941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12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25;p48">
                <a:extLst>
                  <a:ext uri="{FF2B5EF4-FFF2-40B4-BE49-F238E27FC236}">
                    <a16:creationId xmlns:a16="http://schemas.microsoft.com/office/drawing/2014/main" id="{FDC96750-DEE2-3CA3-A8D4-B3B79A06A2AD}"/>
                  </a:ext>
                </a:extLst>
              </p:cNvPr>
              <p:cNvSpPr/>
              <p:nvPr/>
            </p:nvSpPr>
            <p:spPr>
              <a:xfrm>
                <a:off x="2066529" y="1725398"/>
                <a:ext cx="50956" cy="48526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8" extrusionOk="0">
                    <a:moveTo>
                      <a:pt x="623" y="1"/>
                    </a:moveTo>
                    <a:cubicBezTo>
                      <a:pt x="541" y="1"/>
                      <a:pt x="460" y="20"/>
                      <a:pt x="385" y="59"/>
                    </a:cubicBezTo>
                    <a:cubicBezTo>
                      <a:pt x="93" y="218"/>
                      <a:pt x="1" y="611"/>
                      <a:pt x="176" y="945"/>
                    </a:cubicBezTo>
                    <a:cubicBezTo>
                      <a:pt x="312" y="1191"/>
                      <a:pt x="551" y="1337"/>
                      <a:pt x="781" y="1337"/>
                    </a:cubicBezTo>
                    <a:cubicBezTo>
                      <a:pt x="864" y="1337"/>
                      <a:pt x="945" y="1319"/>
                      <a:pt x="1020" y="1279"/>
                    </a:cubicBezTo>
                    <a:cubicBezTo>
                      <a:pt x="1312" y="1129"/>
                      <a:pt x="1404" y="736"/>
                      <a:pt x="1220" y="394"/>
                    </a:cubicBezTo>
                    <a:cubicBezTo>
                      <a:pt x="1091" y="147"/>
                      <a:pt x="853" y="1"/>
                      <a:pt x="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26;p48">
                <a:extLst>
                  <a:ext uri="{FF2B5EF4-FFF2-40B4-BE49-F238E27FC236}">
                    <a16:creationId xmlns:a16="http://schemas.microsoft.com/office/drawing/2014/main" id="{C42C4E85-2DAE-0C18-7506-305792594140}"/>
                  </a:ext>
                </a:extLst>
              </p:cNvPr>
              <p:cNvSpPr/>
              <p:nvPr/>
            </p:nvSpPr>
            <p:spPr>
              <a:xfrm>
                <a:off x="2126518" y="1693916"/>
                <a:ext cx="50956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7" extrusionOk="0">
                    <a:moveTo>
                      <a:pt x="624" y="0"/>
                    </a:moveTo>
                    <a:cubicBezTo>
                      <a:pt x="541" y="0"/>
                      <a:pt x="460" y="19"/>
                      <a:pt x="385" y="59"/>
                    </a:cubicBezTo>
                    <a:cubicBezTo>
                      <a:pt x="93" y="209"/>
                      <a:pt x="1" y="610"/>
                      <a:pt x="185" y="944"/>
                    </a:cubicBezTo>
                    <a:cubicBezTo>
                      <a:pt x="314" y="1190"/>
                      <a:pt x="552" y="1337"/>
                      <a:pt x="782" y="1337"/>
                    </a:cubicBezTo>
                    <a:cubicBezTo>
                      <a:pt x="864" y="1337"/>
                      <a:pt x="945" y="1318"/>
                      <a:pt x="1020" y="1278"/>
                    </a:cubicBezTo>
                    <a:cubicBezTo>
                      <a:pt x="1312" y="1128"/>
                      <a:pt x="1404" y="727"/>
                      <a:pt x="1229" y="393"/>
                    </a:cubicBezTo>
                    <a:cubicBezTo>
                      <a:pt x="1093" y="147"/>
                      <a:pt x="854" y="0"/>
                      <a:pt x="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27;p48">
                <a:extLst>
                  <a:ext uri="{FF2B5EF4-FFF2-40B4-BE49-F238E27FC236}">
                    <a16:creationId xmlns:a16="http://schemas.microsoft.com/office/drawing/2014/main" id="{5BC2634D-426B-4C80-0378-8BC6A5552EE8}"/>
                  </a:ext>
                </a:extLst>
              </p:cNvPr>
              <p:cNvSpPr/>
              <p:nvPr/>
            </p:nvSpPr>
            <p:spPr>
              <a:xfrm>
                <a:off x="2186833" y="1662399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5" y="0"/>
                    </a:moveTo>
                    <a:cubicBezTo>
                      <a:pt x="532" y="0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85" y="147"/>
                      <a:pt x="845" y="0"/>
                      <a:pt x="6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28;p48">
                <a:extLst>
                  <a:ext uri="{FF2B5EF4-FFF2-40B4-BE49-F238E27FC236}">
                    <a16:creationId xmlns:a16="http://schemas.microsoft.com/office/drawing/2014/main" id="{27663762-B5DC-E88C-8A5F-09B1D8D6B33F}"/>
                  </a:ext>
                </a:extLst>
              </p:cNvPr>
              <p:cNvSpPr/>
              <p:nvPr/>
            </p:nvSpPr>
            <p:spPr>
              <a:xfrm>
                <a:off x="2246821" y="1630881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6" y="1"/>
                    </a:moveTo>
                    <a:cubicBezTo>
                      <a:pt x="533" y="1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1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9"/>
                    </a:cubicBezTo>
                    <a:cubicBezTo>
                      <a:pt x="1304" y="1120"/>
                      <a:pt x="1395" y="727"/>
                      <a:pt x="1220" y="393"/>
                    </a:cubicBezTo>
                    <a:cubicBezTo>
                      <a:pt x="1091" y="147"/>
                      <a:pt x="848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29;p48">
                <a:extLst>
                  <a:ext uri="{FF2B5EF4-FFF2-40B4-BE49-F238E27FC236}">
                    <a16:creationId xmlns:a16="http://schemas.microsoft.com/office/drawing/2014/main" id="{BC4A18EB-BAB5-2AF9-88A3-960840205670}"/>
                  </a:ext>
                </a:extLst>
              </p:cNvPr>
              <p:cNvSpPr/>
              <p:nvPr/>
            </p:nvSpPr>
            <p:spPr>
              <a:xfrm>
                <a:off x="2306810" y="1599364"/>
                <a:ext cx="50629" cy="48526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8" extrusionOk="0">
                    <a:moveTo>
                      <a:pt x="620" y="1"/>
                    </a:moveTo>
                    <a:cubicBezTo>
                      <a:pt x="536" y="1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5"/>
                    </a:cubicBezTo>
                    <a:cubicBezTo>
                      <a:pt x="305" y="1191"/>
                      <a:pt x="543" y="1337"/>
                      <a:pt x="776" y="1337"/>
                    </a:cubicBezTo>
                    <a:cubicBezTo>
                      <a:pt x="860" y="1337"/>
                      <a:pt x="943" y="1318"/>
                      <a:pt x="1020" y="1279"/>
                    </a:cubicBezTo>
                    <a:cubicBezTo>
                      <a:pt x="1304" y="1120"/>
                      <a:pt x="1396" y="727"/>
                      <a:pt x="1220" y="393"/>
                    </a:cubicBezTo>
                    <a:cubicBezTo>
                      <a:pt x="1091" y="147"/>
                      <a:pt x="853" y="1"/>
                      <a:pt x="6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30;p48">
                <a:extLst>
                  <a:ext uri="{FF2B5EF4-FFF2-40B4-BE49-F238E27FC236}">
                    <a16:creationId xmlns:a16="http://schemas.microsoft.com/office/drawing/2014/main" id="{982435DA-5185-F6A9-A396-90170F905A0C}"/>
                  </a:ext>
                </a:extLst>
              </p:cNvPr>
              <p:cNvSpPr/>
              <p:nvPr/>
            </p:nvSpPr>
            <p:spPr>
              <a:xfrm>
                <a:off x="2366798" y="1567701"/>
                <a:ext cx="50629" cy="48345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3" extrusionOk="0">
                    <a:moveTo>
                      <a:pt x="627" y="0"/>
                    </a:moveTo>
                    <a:cubicBezTo>
                      <a:pt x="541" y="0"/>
                      <a:pt x="456" y="20"/>
                      <a:pt x="376" y="63"/>
                    </a:cubicBezTo>
                    <a:cubicBezTo>
                      <a:pt x="92" y="214"/>
                      <a:pt x="1" y="606"/>
                      <a:pt x="176" y="940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04" y="1124"/>
                      <a:pt x="1396" y="732"/>
                      <a:pt x="1220" y="397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8146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4B163-EF22-E945-3469-FC0553B2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9337" y="-729205"/>
            <a:ext cx="18496345" cy="775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27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2135A-7C44-6E06-F9E2-894806BC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Ratings Dashboard Overview        Explanation:</a:t>
            </a:r>
            <a:br>
              <a:rPr lang="en-US" b="1" dirty="0"/>
            </a:b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D7FB8-A89E-02DA-993A-13CE570AD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9922018" cy="3808875"/>
          </a:xfrm>
        </p:spPr>
        <p:txBody>
          <a:bodyPr>
            <a:normAutofit/>
          </a:bodyPr>
          <a:lstStyle/>
          <a:p>
            <a:r>
              <a:rPr lang="en-US" b="1" dirty="0"/>
              <a:t>The flight dataset includes ratings as it is most important part for understanding the passenger's preferences and tastes.</a:t>
            </a:r>
          </a:p>
          <a:p>
            <a:r>
              <a:rPr lang="en-US" b="1" dirty="0"/>
              <a:t>As per ratings we analyzed each and every category of ratings provided by every passengers.</a:t>
            </a:r>
          </a:p>
          <a:p>
            <a:r>
              <a:rPr lang="en-US" b="1" dirty="0"/>
              <a:t>So, by going through different calculations, we tried to analyze the best solution.</a:t>
            </a:r>
          </a:p>
          <a:p>
            <a:r>
              <a:rPr lang="en-US" b="1" dirty="0"/>
              <a:t>And for more detailed understanding we visualized those calculations into different charts as suitable, to make users quickly and easily understand the different category of ratings.</a:t>
            </a:r>
          </a:p>
          <a:p>
            <a:r>
              <a:rPr lang="en-US" b="1" dirty="0"/>
              <a:t>Finally, we created dashboard for even better understand of every category at same place.</a:t>
            </a:r>
          </a:p>
          <a:p>
            <a:endParaRPr lang="en-IN" b="1" dirty="0"/>
          </a:p>
        </p:txBody>
      </p:sp>
      <p:grpSp>
        <p:nvGrpSpPr>
          <p:cNvPr id="3" name="Google Shape;2545;p74">
            <a:extLst>
              <a:ext uri="{FF2B5EF4-FFF2-40B4-BE49-F238E27FC236}">
                <a16:creationId xmlns:a16="http://schemas.microsoft.com/office/drawing/2014/main" id="{CCB62800-BF95-1509-E3D7-3100DEA9AD30}"/>
              </a:ext>
            </a:extLst>
          </p:cNvPr>
          <p:cNvGrpSpPr/>
          <p:nvPr/>
        </p:nvGrpSpPr>
        <p:grpSpPr>
          <a:xfrm>
            <a:off x="7789761" y="593455"/>
            <a:ext cx="2673752" cy="1467389"/>
            <a:chOff x="2654821" y="2311071"/>
            <a:chExt cx="2279715" cy="1262120"/>
          </a:xfrm>
        </p:grpSpPr>
        <p:grpSp>
          <p:nvGrpSpPr>
            <p:cNvPr id="5" name="Google Shape;2546;p74">
              <a:extLst>
                <a:ext uri="{FF2B5EF4-FFF2-40B4-BE49-F238E27FC236}">
                  <a16:creationId xmlns:a16="http://schemas.microsoft.com/office/drawing/2014/main" id="{EA62C5D4-3F6E-D7E5-760F-89EDA517106B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0" name="Google Shape;2547;p74">
                <a:extLst>
                  <a:ext uri="{FF2B5EF4-FFF2-40B4-BE49-F238E27FC236}">
                    <a16:creationId xmlns:a16="http://schemas.microsoft.com/office/drawing/2014/main" id="{771CCF0F-969F-4292-A48B-709C95EF7623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" name="Google Shape;2548;p74">
                <a:extLst>
                  <a:ext uri="{FF2B5EF4-FFF2-40B4-BE49-F238E27FC236}">
                    <a16:creationId xmlns:a16="http://schemas.microsoft.com/office/drawing/2014/main" id="{83B0C8AC-F7D7-B9EC-B41A-FE8A3DF3214C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549;p74">
              <a:extLst>
                <a:ext uri="{FF2B5EF4-FFF2-40B4-BE49-F238E27FC236}">
                  <a16:creationId xmlns:a16="http://schemas.microsoft.com/office/drawing/2014/main" id="{F6B933A8-8DC0-4E84-72E2-AFD7ED12010A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52" name="Google Shape;2550;p74">
                <a:extLst>
                  <a:ext uri="{FF2B5EF4-FFF2-40B4-BE49-F238E27FC236}">
                    <a16:creationId xmlns:a16="http://schemas.microsoft.com/office/drawing/2014/main" id="{8026AFC8-5379-C7B4-98F2-AFF292EFAD51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53" name="Google Shape;2551;p74">
                <a:extLst>
                  <a:ext uri="{FF2B5EF4-FFF2-40B4-BE49-F238E27FC236}">
                    <a16:creationId xmlns:a16="http://schemas.microsoft.com/office/drawing/2014/main" id="{C5FFAEF4-A038-A65C-EAE4-8038B8A6269B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54" name="Google Shape;2552;p74">
                  <a:extLst>
                    <a:ext uri="{FF2B5EF4-FFF2-40B4-BE49-F238E27FC236}">
                      <a16:creationId xmlns:a16="http://schemas.microsoft.com/office/drawing/2014/main" id="{0488794B-4168-A25D-ED4C-E554C11B0B20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55" name="Google Shape;2553;p74">
                  <a:extLst>
                    <a:ext uri="{FF2B5EF4-FFF2-40B4-BE49-F238E27FC236}">
                      <a16:creationId xmlns:a16="http://schemas.microsoft.com/office/drawing/2014/main" id="{105A0FB6-E451-AB83-7322-789B4CC0FE62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54;p74">
                  <a:extLst>
                    <a:ext uri="{FF2B5EF4-FFF2-40B4-BE49-F238E27FC236}">
                      <a16:creationId xmlns:a16="http://schemas.microsoft.com/office/drawing/2014/main" id="{8D0F725C-B994-96A7-14D3-62DAA0E01742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55;p74">
                  <a:extLst>
                    <a:ext uri="{FF2B5EF4-FFF2-40B4-BE49-F238E27FC236}">
                      <a16:creationId xmlns:a16="http://schemas.microsoft.com/office/drawing/2014/main" id="{C13B8ADB-859D-0E08-C772-F27751F70DAA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56;p74">
                  <a:extLst>
                    <a:ext uri="{FF2B5EF4-FFF2-40B4-BE49-F238E27FC236}">
                      <a16:creationId xmlns:a16="http://schemas.microsoft.com/office/drawing/2014/main" id="{9ED2246E-F48F-1463-0C0D-A0A55B8C8D81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59" name="Google Shape;2557;p74">
                  <a:extLst>
                    <a:ext uri="{FF2B5EF4-FFF2-40B4-BE49-F238E27FC236}">
                      <a16:creationId xmlns:a16="http://schemas.microsoft.com/office/drawing/2014/main" id="{12C9A828-298F-8701-900B-C015FDDD8879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2558;p74">
              <a:extLst>
                <a:ext uri="{FF2B5EF4-FFF2-40B4-BE49-F238E27FC236}">
                  <a16:creationId xmlns:a16="http://schemas.microsoft.com/office/drawing/2014/main" id="{37ECB651-72ED-C253-FCAA-ABCC3EB223F0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50" name="Google Shape;2559;p74">
                <a:extLst>
                  <a:ext uri="{FF2B5EF4-FFF2-40B4-BE49-F238E27FC236}">
                    <a16:creationId xmlns:a16="http://schemas.microsoft.com/office/drawing/2014/main" id="{A95D2174-3121-47B6-B339-2647AB38E873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1" name="Google Shape;2560;p74">
                <a:extLst>
                  <a:ext uri="{FF2B5EF4-FFF2-40B4-BE49-F238E27FC236}">
                    <a16:creationId xmlns:a16="http://schemas.microsoft.com/office/drawing/2014/main" id="{88017816-4FB2-163E-36DD-0EE5427C88F3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2561;p74">
              <a:extLst>
                <a:ext uri="{FF2B5EF4-FFF2-40B4-BE49-F238E27FC236}">
                  <a16:creationId xmlns:a16="http://schemas.microsoft.com/office/drawing/2014/main" id="{DE7BBC5D-FEA2-EF4F-1FAE-135D4E18E331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44" name="Google Shape;2562;p74">
                <a:extLst>
                  <a:ext uri="{FF2B5EF4-FFF2-40B4-BE49-F238E27FC236}">
                    <a16:creationId xmlns:a16="http://schemas.microsoft.com/office/drawing/2014/main" id="{6C011255-1A45-3428-5588-B65DFCBF774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45" name="Google Shape;2563;p74">
                <a:extLst>
                  <a:ext uri="{FF2B5EF4-FFF2-40B4-BE49-F238E27FC236}">
                    <a16:creationId xmlns:a16="http://schemas.microsoft.com/office/drawing/2014/main" id="{E27B82A3-DBCF-E5A6-663B-98DB418F1A6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564;p74">
                <a:extLst>
                  <a:ext uri="{FF2B5EF4-FFF2-40B4-BE49-F238E27FC236}">
                    <a16:creationId xmlns:a16="http://schemas.microsoft.com/office/drawing/2014/main" id="{F79E92E0-BD1A-DD6A-098C-87208C9E641F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565;p74">
                <a:extLst>
                  <a:ext uri="{FF2B5EF4-FFF2-40B4-BE49-F238E27FC236}">
                    <a16:creationId xmlns:a16="http://schemas.microsoft.com/office/drawing/2014/main" id="{3FDD8066-A774-7B2D-1D6C-E2027A46E7EF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566;p74">
                <a:extLst>
                  <a:ext uri="{FF2B5EF4-FFF2-40B4-BE49-F238E27FC236}">
                    <a16:creationId xmlns:a16="http://schemas.microsoft.com/office/drawing/2014/main" id="{66373573-5EBD-398A-B118-4879009B07F9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567;p74">
                <a:extLst>
                  <a:ext uri="{FF2B5EF4-FFF2-40B4-BE49-F238E27FC236}">
                    <a16:creationId xmlns:a16="http://schemas.microsoft.com/office/drawing/2014/main" id="{C2EB8D04-3911-2F5E-33E8-7DC2138AE9E9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2568;p74">
              <a:extLst>
                <a:ext uri="{FF2B5EF4-FFF2-40B4-BE49-F238E27FC236}">
                  <a16:creationId xmlns:a16="http://schemas.microsoft.com/office/drawing/2014/main" id="{284597EF-46C6-FAC0-C06C-7F9FAAAC247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42" name="Google Shape;2569;p74">
                <a:extLst>
                  <a:ext uri="{FF2B5EF4-FFF2-40B4-BE49-F238E27FC236}">
                    <a16:creationId xmlns:a16="http://schemas.microsoft.com/office/drawing/2014/main" id="{2311E13A-85AA-3D3C-C1CE-BF467C29897E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570;p74">
                <a:extLst>
                  <a:ext uri="{FF2B5EF4-FFF2-40B4-BE49-F238E27FC236}">
                    <a16:creationId xmlns:a16="http://schemas.microsoft.com/office/drawing/2014/main" id="{80480109-60A0-F9E7-2D79-3AFCF1F7DDC4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571;p74">
              <a:extLst>
                <a:ext uri="{FF2B5EF4-FFF2-40B4-BE49-F238E27FC236}">
                  <a16:creationId xmlns:a16="http://schemas.microsoft.com/office/drawing/2014/main" id="{C482FBFE-409B-EAFB-9419-E341258DC1B7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39" name="Google Shape;2572;p74">
                <a:extLst>
                  <a:ext uri="{FF2B5EF4-FFF2-40B4-BE49-F238E27FC236}">
                    <a16:creationId xmlns:a16="http://schemas.microsoft.com/office/drawing/2014/main" id="{817D3651-067B-1BEC-07DE-8EF4A86D215D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573;p74">
                <a:extLst>
                  <a:ext uri="{FF2B5EF4-FFF2-40B4-BE49-F238E27FC236}">
                    <a16:creationId xmlns:a16="http://schemas.microsoft.com/office/drawing/2014/main" id="{44553DAD-70FC-748E-243B-879FD2ADE472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41" name="Google Shape;2574;p74">
                <a:extLst>
                  <a:ext uri="{FF2B5EF4-FFF2-40B4-BE49-F238E27FC236}">
                    <a16:creationId xmlns:a16="http://schemas.microsoft.com/office/drawing/2014/main" id="{901D8547-AB4B-FE22-B078-356C9E96EE97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1" name="Google Shape;2575;p74">
              <a:extLst>
                <a:ext uri="{FF2B5EF4-FFF2-40B4-BE49-F238E27FC236}">
                  <a16:creationId xmlns:a16="http://schemas.microsoft.com/office/drawing/2014/main" id="{800D4901-6B94-61F3-7066-D9A26A8255F2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37" name="Google Shape;2576;p74">
                <a:extLst>
                  <a:ext uri="{FF2B5EF4-FFF2-40B4-BE49-F238E27FC236}">
                    <a16:creationId xmlns:a16="http://schemas.microsoft.com/office/drawing/2014/main" id="{7B6A3326-6554-767A-00C1-456E2A021386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577;p74">
                <a:extLst>
                  <a:ext uri="{FF2B5EF4-FFF2-40B4-BE49-F238E27FC236}">
                    <a16:creationId xmlns:a16="http://schemas.microsoft.com/office/drawing/2014/main" id="{CCD1564A-2625-333F-9865-9D241A04100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2" name="Google Shape;2578;p74">
              <a:extLst>
                <a:ext uri="{FF2B5EF4-FFF2-40B4-BE49-F238E27FC236}">
                  <a16:creationId xmlns:a16="http://schemas.microsoft.com/office/drawing/2014/main" id="{FB187D36-3EB5-F836-41BB-84CD1835BB0B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35" name="Google Shape;2579;p74">
                <a:extLst>
                  <a:ext uri="{FF2B5EF4-FFF2-40B4-BE49-F238E27FC236}">
                    <a16:creationId xmlns:a16="http://schemas.microsoft.com/office/drawing/2014/main" id="{229B1A70-14ED-3438-82EA-918568146AE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36" name="Google Shape;2580;p74">
                <a:extLst>
                  <a:ext uri="{FF2B5EF4-FFF2-40B4-BE49-F238E27FC236}">
                    <a16:creationId xmlns:a16="http://schemas.microsoft.com/office/drawing/2014/main" id="{EC08CEB9-38E9-B061-E0FF-93FB841D4553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2581;p74">
              <a:extLst>
                <a:ext uri="{FF2B5EF4-FFF2-40B4-BE49-F238E27FC236}">
                  <a16:creationId xmlns:a16="http://schemas.microsoft.com/office/drawing/2014/main" id="{B6BA1BE2-522A-4E94-5873-9057D700A702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31" name="Google Shape;2582;p74">
                <a:extLst>
                  <a:ext uri="{FF2B5EF4-FFF2-40B4-BE49-F238E27FC236}">
                    <a16:creationId xmlns:a16="http://schemas.microsoft.com/office/drawing/2014/main" id="{CE7D5E39-2684-1647-A98A-01CDBD12B70F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32" name="Google Shape;2583;p74">
                <a:extLst>
                  <a:ext uri="{FF2B5EF4-FFF2-40B4-BE49-F238E27FC236}">
                    <a16:creationId xmlns:a16="http://schemas.microsoft.com/office/drawing/2014/main" id="{14405BA7-E38D-6C97-0431-8C376BEBDE72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33" name="Google Shape;2584;p74">
                  <a:extLst>
                    <a:ext uri="{FF2B5EF4-FFF2-40B4-BE49-F238E27FC236}">
                      <a16:creationId xmlns:a16="http://schemas.microsoft.com/office/drawing/2014/main" id="{CB72ED83-886C-2DE3-9496-4C048A078C0C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585;p74">
                  <a:extLst>
                    <a:ext uri="{FF2B5EF4-FFF2-40B4-BE49-F238E27FC236}">
                      <a16:creationId xmlns:a16="http://schemas.microsoft.com/office/drawing/2014/main" id="{CE38F692-B975-173D-7D6C-402C1B1B6E1F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2586;p74">
              <a:extLst>
                <a:ext uri="{FF2B5EF4-FFF2-40B4-BE49-F238E27FC236}">
                  <a16:creationId xmlns:a16="http://schemas.microsoft.com/office/drawing/2014/main" id="{4E5DB84D-4BD1-5122-5FD2-4A71FD6ECEFD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29" name="Google Shape;2587;p74">
                <a:extLst>
                  <a:ext uri="{FF2B5EF4-FFF2-40B4-BE49-F238E27FC236}">
                    <a16:creationId xmlns:a16="http://schemas.microsoft.com/office/drawing/2014/main" id="{3086E27A-E02E-6E7C-8F33-5BE919EAE1F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30" name="Google Shape;2588;p74">
                <a:extLst>
                  <a:ext uri="{FF2B5EF4-FFF2-40B4-BE49-F238E27FC236}">
                    <a16:creationId xmlns:a16="http://schemas.microsoft.com/office/drawing/2014/main" id="{CBEA3FA9-D2C7-EC1A-EF5E-71799FB8C260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5" name="Google Shape;2589;p74">
              <a:extLst>
                <a:ext uri="{FF2B5EF4-FFF2-40B4-BE49-F238E27FC236}">
                  <a16:creationId xmlns:a16="http://schemas.microsoft.com/office/drawing/2014/main" id="{3FB446E4-3056-AB89-E8AB-4932989FD11E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27" name="Google Shape;2590;p74">
                <a:extLst>
                  <a:ext uri="{FF2B5EF4-FFF2-40B4-BE49-F238E27FC236}">
                    <a16:creationId xmlns:a16="http://schemas.microsoft.com/office/drawing/2014/main" id="{F304623D-E0D9-BD5F-663A-8D28DA2B7C18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28" name="Google Shape;2591;p74">
                <a:extLst>
                  <a:ext uri="{FF2B5EF4-FFF2-40B4-BE49-F238E27FC236}">
                    <a16:creationId xmlns:a16="http://schemas.microsoft.com/office/drawing/2014/main" id="{8319FFA6-64A0-A924-0985-DF4452FEA663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2592;p74">
              <a:extLst>
                <a:ext uri="{FF2B5EF4-FFF2-40B4-BE49-F238E27FC236}">
                  <a16:creationId xmlns:a16="http://schemas.microsoft.com/office/drawing/2014/main" id="{81661122-C210-BC4C-DBDA-48F2E50E3D8B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25" name="Google Shape;2593;p74">
                <a:extLst>
                  <a:ext uri="{FF2B5EF4-FFF2-40B4-BE49-F238E27FC236}">
                    <a16:creationId xmlns:a16="http://schemas.microsoft.com/office/drawing/2014/main" id="{D5CFA763-7990-752C-1F8F-C6A07630286D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26" name="Google Shape;2594;p74">
                <a:extLst>
                  <a:ext uri="{FF2B5EF4-FFF2-40B4-BE49-F238E27FC236}">
                    <a16:creationId xmlns:a16="http://schemas.microsoft.com/office/drawing/2014/main" id="{741B304F-A7F9-56ED-75CF-318CBF0AF913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2595;p74">
              <a:extLst>
                <a:ext uri="{FF2B5EF4-FFF2-40B4-BE49-F238E27FC236}">
                  <a16:creationId xmlns:a16="http://schemas.microsoft.com/office/drawing/2014/main" id="{11C73947-5E05-9875-7D23-0B17C28E0FF4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96;p74">
              <a:extLst>
                <a:ext uri="{FF2B5EF4-FFF2-40B4-BE49-F238E27FC236}">
                  <a16:creationId xmlns:a16="http://schemas.microsoft.com/office/drawing/2014/main" id="{610EBB87-E6CE-70CC-46D1-58B6CA5D6821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97;p74">
              <a:extLst>
                <a:ext uri="{FF2B5EF4-FFF2-40B4-BE49-F238E27FC236}">
                  <a16:creationId xmlns:a16="http://schemas.microsoft.com/office/drawing/2014/main" id="{819470A6-8647-6D5E-63B9-0B46438350A6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6B65"/>
                </a:solidFill>
              </a:endParaRPr>
            </a:p>
          </p:txBody>
        </p:sp>
        <p:grpSp>
          <p:nvGrpSpPr>
            <p:cNvPr id="20" name="Google Shape;2598;p74">
              <a:extLst>
                <a:ext uri="{FF2B5EF4-FFF2-40B4-BE49-F238E27FC236}">
                  <a16:creationId xmlns:a16="http://schemas.microsoft.com/office/drawing/2014/main" id="{91BDAAE1-CB1E-2005-E404-E580303C2F03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09" name="Google Shape;2599;p74">
                <a:extLst>
                  <a:ext uri="{FF2B5EF4-FFF2-40B4-BE49-F238E27FC236}">
                    <a16:creationId xmlns:a16="http://schemas.microsoft.com/office/drawing/2014/main" id="{CB6555FA-C564-C5F7-8E2D-425B5076FC2C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600;p74">
                <a:extLst>
                  <a:ext uri="{FF2B5EF4-FFF2-40B4-BE49-F238E27FC236}">
                    <a16:creationId xmlns:a16="http://schemas.microsoft.com/office/drawing/2014/main" id="{8B01AA64-F6CA-F9BF-1A85-14DEF80A3937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601;p74">
                <a:extLst>
                  <a:ext uri="{FF2B5EF4-FFF2-40B4-BE49-F238E27FC236}">
                    <a16:creationId xmlns:a16="http://schemas.microsoft.com/office/drawing/2014/main" id="{A871461B-136E-3408-04A4-CA871882134D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602;p74">
                <a:extLst>
                  <a:ext uri="{FF2B5EF4-FFF2-40B4-BE49-F238E27FC236}">
                    <a16:creationId xmlns:a16="http://schemas.microsoft.com/office/drawing/2014/main" id="{DF8280B6-DF58-1045-A791-9D2E53B1AFF7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603;p74">
                <a:extLst>
                  <a:ext uri="{FF2B5EF4-FFF2-40B4-BE49-F238E27FC236}">
                    <a16:creationId xmlns:a16="http://schemas.microsoft.com/office/drawing/2014/main" id="{B05E3C6E-701B-B3CF-F66E-D7B9788FD112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604;p74">
                <a:extLst>
                  <a:ext uri="{FF2B5EF4-FFF2-40B4-BE49-F238E27FC236}">
                    <a16:creationId xmlns:a16="http://schemas.microsoft.com/office/drawing/2014/main" id="{4CE58D11-6BB8-73D4-E45F-0E1A5C7846BF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605;p74">
                <a:extLst>
                  <a:ext uri="{FF2B5EF4-FFF2-40B4-BE49-F238E27FC236}">
                    <a16:creationId xmlns:a16="http://schemas.microsoft.com/office/drawing/2014/main" id="{342443F8-AE23-8B24-C6D6-278EEEA000B4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606;p74">
                <a:extLst>
                  <a:ext uri="{FF2B5EF4-FFF2-40B4-BE49-F238E27FC236}">
                    <a16:creationId xmlns:a16="http://schemas.microsoft.com/office/drawing/2014/main" id="{7B869C60-6ED9-2DE2-9AA4-13FFF44EB96C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607;p74">
                <a:extLst>
                  <a:ext uri="{FF2B5EF4-FFF2-40B4-BE49-F238E27FC236}">
                    <a16:creationId xmlns:a16="http://schemas.microsoft.com/office/drawing/2014/main" id="{EC2AE3B4-49A5-E6A2-4D69-ED28F742B8D8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608;p74">
                <a:extLst>
                  <a:ext uri="{FF2B5EF4-FFF2-40B4-BE49-F238E27FC236}">
                    <a16:creationId xmlns:a16="http://schemas.microsoft.com/office/drawing/2014/main" id="{BE147745-CE2E-AD27-D5B2-5B5F6E0267FD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609;p74">
                <a:extLst>
                  <a:ext uri="{FF2B5EF4-FFF2-40B4-BE49-F238E27FC236}">
                    <a16:creationId xmlns:a16="http://schemas.microsoft.com/office/drawing/2014/main" id="{98CE193C-ABFB-C28A-0C8A-306C66E56551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610;p74">
                <a:extLst>
                  <a:ext uri="{FF2B5EF4-FFF2-40B4-BE49-F238E27FC236}">
                    <a16:creationId xmlns:a16="http://schemas.microsoft.com/office/drawing/2014/main" id="{551FB226-5119-BDCA-66ED-009244CE9E37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611;p74">
                <a:extLst>
                  <a:ext uri="{FF2B5EF4-FFF2-40B4-BE49-F238E27FC236}">
                    <a16:creationId xmlns:a16="http://schemas.microsoft.com/office/drawing/2014/main" id="{52A01BD0-8FE9-38A7-4A9B-E5CE09C11803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612;p74">
                <a:extLst>
                  <a:ext uri="{FF2B5EF4-FFF2-40B4-BE49-F238E27FC236}">
                    <a16:creationId xmlns:a16="http://schemas.microsoft.com/office/drawing/2014/main" id="{A9BABF05-3DBA-0802-F71B-F257BC1D99C1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613;p74">
                <a:extLst>
                  <a:ext uri="{FF2B5EF4-FFF2-40B4-BE49-F238E27FC236}">
                    <a16:creationId xmlns:a16="http://schemas.microsoft.com/office/drawing/2014/main" id="{782652D9-03E0-E72C-1CC3-AC06067D51D8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614;p74">
                <a:extLst>
                  <a:ext uri="{FF2B5EF4-FFF2-40B4-BE49-F238E27FC236}">
                    <a16:creationId xmlns:a16="http://schemas.microsoft.com/office/drawing/2014/main" id="{8F96BF6E-2EB7-899D-E974-D07BED9186AC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1" name="Google Shape;2615;p74">
              <a:extLst>
                <a:ext uri="{FF2B5EF4-FFF2-40B4-BE49-F238E27FC236}">
                  <a16:creationId xmlns:a16="http://schemas.microsoft.com/office/drawing/2014/main" id="{8F1279C9-0568-A2EC-B52D-21AF01F47475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16;p74">
              <a:extLst>
                <a:ext uri="{FF2B5EF4-FFF2-40B4-BE49-F238E27FC236}">
                  <a16:creationId xmlns:a16="http://schemas.microsoft.com/office/drawing/2014/main" id="{2FE4201C-AD53-61A0-0EE9-B873820243AF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17;p74">
              <a:extLst>
                <a:ext uri="{FF2B5EF4-FFF2-40B4-BE49-F238E27FC236}">
                  <a16:creationId xmlns:a16="http://schemas.microsoft.com/office/drawing/2014/main" id="{AC056E34-0897-C2AD-F940-69F1F0E12B26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18;p74">
              <a:extLst>
                <a:ext uri="{FF2B5EF4-FFF2-40B4-BE49-F238E27FC236}">
                  <a16:creationId xmlns:a16="http://schemas.microsoft.com/office/drawing/2014/main" id="{42EB3163-FE4B-413E-54C9-697F6941E8D0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19;p74">
              <a:extLst>
                <a:ext uri="{FF2B5EF4-FFF2-40B4-BE49-F238E27FC236}">
                  <a16:creationId xmlns:a16="http://schemas.microsoft.com/office/drawing/2014/main" id="{205207AB-39EC-99AD-8E4E-6484D8766A2D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20;p74">
              <a:extLst>
                <a:ext uri="{FF2B5EF4-FFF2-40B4-BE49-F238E27FC236}">
                  <a16:creationId xmlns:a16="http://schemas.microsoft.com/office/drawing/2014/main" id="{AC9D12D5-C41E-221E-2462-19312C9D2ABD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21;p74">
              <a:extLst>
                <a:ext uri="{FF2B5EF4-FFF2-40B4-BE49-F238E27FC236}">
                  <a16:creationId xmlns:a16="http://schemas.microsoft.com/office/drawing/2014/main" id="{BF90E2C9-21A0-32AA-ADE0-E04F7D33FEE2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22;p74">
              <a:extLst>
                <a:ext uri="{FF2B5EF4-FFF2-40B4-BE49-F238E27FC236}">
                  <a16:creationId xmlns:a16="http://schemas.microsoft.com/office/drawing/2014/main" id="{F8C2C71D-0B07-FF35-AC34-DDC62C37CF04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23;p74">
              <a:extLst>
                <a:ext uri="{FF2B5EF4-FFF2-40B4-BE49-F238E27FC236}">
                  <a16:creationId xmlns:a16="http://schemas.microsoft.com/office/drawing/2014/main" id="{5BD59943-59B2-F510-73F1-3B2884ADA9C7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24;p74">
              <a:extLst>
                <a:ext uri="{FF2B5EF4-FFF2-40B4-BE49-F238E27FC236}">
                  <a16:creationId xmlns:a16="http://schemas.microsoft.com/office/drawing/2014/main" id="{1F6DCEA8-8493-9C0B-220E-829415955AD1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25;p74">
              <a:extLst>
                <a:ext uri="{FF2B5EF4-FFF2-40B4-BE49-F238E27FC236}">
                  <a16:creationId xmlns:a16="http://schemas.microsoft.com/office/drawing/2014/main" id="{A7FFBEE5-B590-4977-4038-954FEECDD26B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26;p74">
              <a:extLst>
                <a:ext uri="{FF2B5EF4-FFF2-40B4-BE49-F238E27FC236}">
                  <a16:creationId xmlns:a16="http://schemas.microsoft.com/office/drawing/2014/main" id="{2DDACEAE-13CA-CC14-F6BC-CC3A05C4814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27;p74">
              <a:extLst>
                <a:ext uri="{FF2B5EF4-FFF2-40B4-BE49-F238E27FC236}">
                  <a16:creationId xmlns:a16="http://schemas.microsoft.com/office/drawing/2014/main" id="{58BC1563-BAD5-BF25-E94B-981BDED52D25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28;p74">
              <a:extLst>
                <a:ext uri="{FF2B5EF4-FFF2-40B4-BE49-F238E27FC236}">
                  <a16:creationId xmlns:a16="http://schemas.microsoft.com/office/drawing/2014/main" id="{27590714-1D08-2D8D-2E2B-FECBE30DCCC0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29;p74">
              <a:extLst>
                <a:ext uri="{FF2B5EF4-FFF2-40B4-BE49-F238E27FC236}">
                  <a16:creationId xmlns:a16="http://schemas.microsoft.com/office/drawing/2014/main" id="{2C211A57-102F-1D88-EA1C-30E2927D3F1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30;p74">
              <a:extLst>
                <a:ext uri="{FF2B5EF4-FFF2-40B4-BE49-F238E27FC236}">
                  <a16:creationId xmlns:a16="http://schemas.microsoft.com/office/drawing/2014/main" id="{242AFA33-BDD2-5BEE-8B22-D71A8675E584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31;p74">
              <a:extLst>
                <a:ext uri="{FF2B5EF4-FFF2-40B4-BE49-F238E27FC236}">
                  <a16:creationId xmlns:a16="http://schemas.microsoft.com/office/drawing/2014/main" id="{2660313F-2F07-9467-F270-B5377E68D364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32;p74">
              <a:extLst>
                <a:ext uri="{FF2B5EF4-FFF2-40B4-BE49-F238E27FC236}">
                  <a16:creationId xmlns:a16="http://schemas.microsoft.com/office/drawing/2014/main" id="{9316A05E-93CB-AF10-D4D1-996129CE93DB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33;p74">
              <a:extLst>
                <a:ext uri="{FF2B5EF4-FFF2-40B4-BE49-F238E27FC236}">
                  <a16:creationId xmlns:a16="http://schemas.microsoft.com/office/drawing/2014/main" id="{B92B4221-2A30-4E64-3E38-835F4120003C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34;p74">
              <a:extLst>
                <a:ext uri="{FF2B5EF4-FFF2-40B4-BE49-F238E27FC236}">
                  <a16:creationId xmlns:a16="http://schemas.microsoft.com/office/drawing/2014/main" id="{8536CB0C-E411-924E-41C7-0051D17A1FA1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1" name="Google Shape;2635;p74">
              <a:extLst>
                <a:ext uri="{FF2B5EF4-FFF2-40B4-BE49-F238E27FC236}">
                  <a16:creationId xmlns:a16="http://schemas.microsoft.com/office/drawing/2014/main" id="{FCCEF310-AF57-DFC2-5466-70114CB52052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2" name="Google Shape;2636;p74">
              <a:extLst>
                <a:ext uri="{FF2B5EF4-FFF2-40B4-BE49-F238E27FC236}">
                  <a16:creationId xmlns:a16="http://schemas.microsoft.com/office/drawing/2014/main" id="{AA191991-7187-F69D-E8C2-BB4A5178FC4D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637;p74">
              <a:extLst>
                <a:ext uri="{FF2B5EF4-FFF2-40B4-BE49-F238E27FC236}">
                  <a16:creationId xmlns:a16="http://schemas.microsoft.com/office/drawing/2014/main" id="{36FAAA9A-4A36-F4BA-D09C-74E3F5C7F1D3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07" name="Google Shape;2638;p74">
                <a:extLst>
                  <a:ext uri="{FF2B5EF4-FFF2-40B4-BE49-F238E27FC236}">
                    <a16:creationId xmlns:a16="http://schemas.microsoft.com/office/drawing/2014/main" id="{FB7033B3-253E-B122-46FB-0C2A8D6FD5B3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639;p74">
                <a:extLst>
                  <a:ext uri="{FF2B5EF4-FFF2-40B4-BE49-F238E27FC236}">
                    <a16:creationId xmlns:a16="http://schemas.microsoft.com/office/drawing/2014/main" id="{8A90B36D-1832-E7D7-34B4-AEA8B9F252AA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640;p74">
              <a:extLst>
                <a:ext uri="{FF2B5EF4-FFF2-40B4-BE49-F238E27FC236}">
                  <a16:creationId xmlns:a16="http://schemas.microsoft.com/office/drawing/2014/main" id="{A3AE93E2-6939-A69A-931C-DC7DACE0306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2641;p74">
              <a:extLst>
                <a:ext uri="{FF2B5EF4-FFF2-40B4-BE49-F238E27FC236}">
                  <a16:creationId xmlns:a16="http://schemas.microsoft.com/office/drawing/2014/main" id="{3C480C14-D98B-C720-CB23-18A66545BCDC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03" name="Google Shape;2642;p74">
                <a:extLst>
                  <a:ext uri="{FF2B5EF4-FFF2-40B4-BE49-F238E27FC236}">
                    <a16:creationId xmlns:a16="http://schemas.microsoft.com/office/drawing/2014/main" id="{07CEA9E8-6775-80CF-8D01-6E9A3A62EAFD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643;p74">
                <a:extLst>
                  <a:ext uri="{FF2B5EF4-FFF2-40B4-BE49-F238E27FC236}">
                    <a16:creationId xmlns:a16="http://schemas.microsoft.com/office/drawing/2014/main" id="{0416EDB6-74F9-F4D5-F6AF-2CBE259FA845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644;p74">
                <a:extLst>
                  <a:ext uri="{FF2B5EF4-FFF2-40B4-BE49-F238E27FC236}">
                    <a16:creationId xmlns:a16="http://schemas.microsoft.com/office/drawing/2014/main" id="{E71DAC68-80EC-1ED0-CA1D-503B0DE732EA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645;p74">
                <a:extLst>
                  <a:ext uri="{FF2B5EF4-FFF2-40B4-BE49-F238E27FC236}">
                    <a16:creationId xmlns:a16="http://schemas.microsoft.com/office/drawing/2014/main" id="{3E187542-265E-A08D-FBCC-AF8977D4BC95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2646;p74">
              <a:extLst>
                <a:ext uri="{FF2B5EF4-FFF2-40B4-BE49-F238E27FC236}">
                  <a16:creationId xmlns:a16="http://schemas.microsoft.com/office/drawing/2014/main" id="{69EB0304-B13B-389D-7ABD-AFDCC815128E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47;p74">
              <a:extLst>
                <a:ext uri="{FF2B5EF4-FFF2-40B4-BE49-F238E27FC236}">
                  <a16:creationId xmlns:a16="http://schemas.microsoft.com/office/drawing/2014/main" id="{9B7D6723-0279-84AE-B0DE-43D28B72BF31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48;p74">
              <a:extLst>
                <a:ext uri="{FF2B5EF4-FFF2-40B4-BE49-F238E27FC236}">
                  <a16:creationId xmlns:a16="http://schemas.microsoft.com/office/drawing/2014/main" id="{2C05CE36-56A8-98E0-0B4E-60AA90AE8A1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49;p74">
              <a:extLst>
                <a:ext uri="{FF2B5EF4-FFF2-40B4-BE49-F238E27FC236}">
                  <a16:creationId xmlns:a16="http://schemas.microsoft.com/office/drawing/2014/main" id="{BC3E0E40-B3E9-1C16-31C2-6FABF37A5C5D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50;p74">
              <a:extLst>
                <a:ext uri="{FF2B5EF4-FFF2-40B4-BE49-F238E27FC236}">
                  <a16:creationId xmlns:a16="http://schemas.microsoft.com/office/drawing/2014/main" id="{97E1DE0D-7E74-ACDB-4A8D-8F8AD53A94C2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51;p74">
              <a:extLst>
                <a:ext uri="{FF2B5EF4-FFF2-40B4-BE49-F238E27FC236}">
                  <a16:creationId xmlns:a16="http://schemas.microsoft.com/office/drawing/2014/main" id="{455E0311-98C2-9FC9-69D1-B4AFEB72873B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52;p74">
              <a:extLst>
                <a:ext uri="{FF2B5EF4-FFF2-40B4-BE49-F238E27FC236}">
                  <a16:creationId xmlns:a16="http://schemas.microsoft.com/office/drawing/2014/main" id="{2564AC8A-8EA4-7406-35AB-16A1ECAE19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2653;p74">
              <a:extLst>
                <a:ext uri="{FF2B5EF4-FFF2-40B4-BE49-F238E27FC236}">
                  <a16:creationId xmlns:a16="http://schemas.microsoft.com/office/drawing/2014/main" id="{D00B81D0-A3D8-CAA7-5793-E2F92F2AD238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99" name="Google Shape;2654;p74">
                <a:extLst>
                  <a:ext uri="{FF2B5EF4-FFF2-40B4-BE49-F238E27FC236}">
                    <a16:creationId xmlns:a16="http://schemas.microsoft.com/office/drawing/2014/main" id="{FDF60D00-BDF3-9E46-9C4E-5C590BDDD32F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655;p74">
                <a:extLst>
                  <a:ext uri="{FF2B5EF4-FFF2-40B4-BE49-F238E27FC236}">
                    <a16:creationId xmlns:a16="http://schemas.microsoft.com/office/drawing/2014/main" id="{2BEF8D2A-0856-BF8A-DB7C-63424509480E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656;p74">
                <a:extLst>
                  <a:ext uri="{FF2B5EF4-FFF2-40B4-BE49-F238E27FC236}">
                    <a16:creationId xmlns:a16="http://schemas.microsoft.com/office/drawing/2014/main" id="{6DF1E8D7-D29D-0AAE-09CA-55D6BF0E1CDD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657;p74">
                <a:extLst>
                  <a:ext uri="{FF2B5EF4-FFF2-40B4-BE49-F238E27FC236}">
                    <a16:creationId xmlns:a16="http://schemas.microsoft.com/office/drawing/2014/main" id="{27BD196F-A5E5-B329-78C1-9514D9594AF7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2658;p74">
              <a:extLst>
                <a:ext uri="{FF2B5EF4-FFF2-40B4-BE49-F238E27FC236}">
                  <a16:creationId xmlns:a16="http://schemas.microsoft.com/office/drawing/2014/main" id="{0D8236C7-06DA-EB30-EF60-757715EF6288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59;p74">
              <a:extLst>
                <a:ext uri="{FF2B5EF4-FFF2-40B4-BE49-F238E27FC236}">
                  <a16:creationId xmlns:a16="http://schemas.microsoft.com/office/drawing/2014/main" id="{972F6F72-EAB4-8191-F7C3-E5D3BE822152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60;p74">
              <a:extLst>
                <a:ext uri="{FF2B5EF4-FFF2-40B4-BE49-F238E27FC236}">
                  <a16:creationId xmlns:a16="http://schemas.microsoft.com/office/drawing/2014/main" id="{ACC93D88-A9CC-4DD0-18C7-BCDF8DBC6146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61;p74">
              <a:extLst>
                <a:ext uri="{FF2B5EF4-FFF2-40B4-BE49-F238E27FC236}">
                  <a16:creationId xmlns:a16="http://schemas.microsoft.com/office/drawing/2014/main" id="{4AC07791-2846-AC6F-C8F1-80949D75D962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62;p74">
              <a:extLst>
                <a:ext uri="{FF2B5EF4-FFF2-40B4-BE49-F238E27FC236}">
                  <a16:creationId xmlns:a16="http://schemas.microsoft.com/office/drawing/2014/main" id="{0C059FF3-A804-A5B7-3F99-2C6A05B0DA3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63;p74">
              <a:extLst>
                <a:ext uri="{FF2B5EF4-FFF2-40B4-BE49-F238E27FC236}">
                  <a16:creationId xmlns:a16="http://schemas.microsoft.com/office/drawing/2014/main" id="{26673E34-258F-1C1D-7CAB-20C41CD9119D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64;p74">
              <a:extLst>
                <a:ext uri="{FF2B5EF4-FFF2-40B4-BE49-F238E27FC236}">
                  <a16:creationId xmlns:a16="http://schemas.microsoft.com/office/drawing/2014/main" id="{CCA62A51-C1DE-92AE-55FB-0B8051EC95F5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65;p74">
              <a:extLst>
                <a:ext uri="{FF2B5EF4-FFF2-40B4-BE49-F238E27FC236}">
                  <a16:creationId xmlns:a16="http://schemas.microsoft.com/office/drawing/2014/main" id="{683CEDF0-148C-0DC5-927A-E51F8075FE26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66;p74">
              <a:extLst>
                <a:ext uri="{FF2B5EF4-FFF2-40B4-BE49-F238E27FC236}">
                  <a16:creationId xmlns:a16="http://schemas.microsoft.com/office/drawing/2014/main" id="{16073258-33D3-0516-BECB-D6C9633E71BA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67;p74">
              <a:extLst>
                <a:ext uri="{FF2B5EF4-FFF2-40B4-BE49-F238E27FC236}">
                  <a16:creationId xmlns:a16="http://schemas.microsoft.com/office/drawing/2014/main" id="{B79DB415-3F55-BCCB-873E-A618C6560808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668;p74">
              <a:extLst>
                <a:ext uri="{FF2B5EF4-FFF2-40B4-BE49-F238E27FC236}">
                  <a16:creationId xmlns:a16="http://schemas.microsoft.com/office/drawing/2014/main" id="{B691EB63-9102-DF0E-546D-1C950739F54B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2669;p74">
              <a:extLst>
                <a:ext uri="{FF2B5EF4-FFF2-40B4-BE49-F238E27FC236}">
                  <a16:creationId xmlns:a16="http://schemas.microsoft.com/office/drawing/2014/main" id="{A1119D89-9108-8516-D51F-4E667D885385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670;p74">
              <a:extLst>
                <a:ext uri="{FF2B5EF4-FFF2-40B4-BE49-F238E27FC236}">
                  <a16:creationId xmlns:a16="http://schemas.microsoft.com/office/drawing/2014/main" id="{351AF1D5-FAE3-8545-DA87-BF08825213CD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671;p74">
              <a:extLst>
                <a:ext uri="{FF2B5EF4-FFF2-40B4-BE49-F238E27FC236}">
                  <a16:creationId xmlns:a16="http://schemas.microsoft.com/office/drawing/2014/main" id="{22294675-3B15-F0A0-BF05-9770B2BD1094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672;p74">
              <a:extLst>
                <a:ext uri="{FF2B5EF4-FFF2-40B4-BE49-F238E27FC236}">
                  <a16:creationId xmlns:a16="http://schemas.microsoft.com/office/drawing/2014/main" id="{C68A2CEA-E318-0D2B-3F67-0002278A17B8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73;p74">
              <a:extLst>
                <a:ext uri="{FF2B5EF4-FFF2-40B4-BE49-F238E27FC236}">
                  <a16:creationId xmlns:a16="http://schemas.microsoft.com/office/drawing/2014/main" id="{CFCDE6CF-F58B-AD50-A73F-1B7187A1385A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74;p74">
              <a:extLst>
                <a:ext uri="{FF2B5EF4-FFF2-40B4-BE49-F238E27FC236}">
                  <a16:creationId xmlns:a16="http://schemas.microsoft.com/office/drawing/2014/main" id="{44B186E1-41A9-D36D-FF30-FCCEBA3EB74A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75;p74">
              <a:extLst>
                <a:ext uri="{FF2B5EF4-FFF2-40B4-BE49-F238E27FC236}">
                  <a16:creationId xmlns:a16="http://schemas.microsoft.com/office/drawing/2014/main" id="{523EA5DB-B031-631D-46CC-04E23B44545E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76;p74">
              <a:extLst>
                <a:ext uri="{FF2B5EF4-FFF2-40B4-BE49-F238E27FC236}">
                  <a16:creationId xmlns:a16="http://schemas.microsoft.com/office/drawing/2014/main" id="{BB427AB8-6EDF-4463-E89C-50C533A80598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77;p74">
              <a:extLst>
                <a:ext uri="{FF2B5EF4-FFF2-40B4-BE49-F238E27FC236}">
                  <a16:creationId xmlns:a16="http://schemas.microsoft.com/office/drawing/2014/main" id="{FCEA0AA8-A049-45FD-6EE4-168F542FDA0E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78;p74">
              <a:extLst>
                <a:ext uri="{FF2B5EF4-FFF2-40B4-BE49-F238E27FC236}">
                  <a16:creationId xmlns:a16="http://schemas.microsoft.com/office/drawing/2014/main" id="{6494E951-E91D-A006-F249-5806E21A5031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79;p74">
              <a:extLst>
                <a:ext uri="{FF2B5EF4-FFF2-40B4-BE49-F238E27FC236}">
                  <a16:creationId xmlns:a16="http://schemas.microsoft.com/office/drawing/2014/main" id="{16040A5D-2AAF-6398-0832-4C2FB25F38E1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80;p74">
              <a:extLst>
                <a:ext uri="{FF2B5EF4-FFF2-40B4-BE49-F238E27FC236}">
                  <a16:creationId xmlns:a16="http://schemas.microsoft.com/office/drawing/2014/main" id="{5EE20169-F47A-0E03-1AAF-75A94CF2F32C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81;p74">
              <a:extLst>
                <a:ext uri="{FF2B5EF4-FFF2-40B4-BE49-F238E27FC236}">
                  <a16:creationId xmlns:a16="http://schemas.microsoft.com/office/drawing/2014/main" id="{DCB9F8A2-3453-EB11-5F51-8CC4505E1C88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82;p74">
              <a:extLst>
                <a:ext uri="{FF2B5EF4-FFF2-40B4-BE49-F238E27FC236}">
                  <a16:creationId xmlns:a16="http://schemas.microsoft.com/office/drawing/2014/main" id="{A34794E4-6E75-152C-B820-63A839B31E6A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683;p74">
              <a:extLst>
                <a:ext uri="{FF2B5EF4-FFF2-40B4-BE49-F238E27FC236}">
                  <a16:creationId xmlns:a16="http://schemas.microsoft.com/office/drawing/2014/main" id="{3044FF92-F321-1A22-5580-91D4C6219745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684;p74">
              <a:extLst>
                <a:ext uri="{FF2B5EF4-FFF2-40B4-BE49-F238E27FC236}">
                  <a16:creationId xmlns:a16="http://schemas.microsoft.com/office/drawing/2014/main" id="{5B6D6FA3-17FD-643C-1808-ABF2210729CC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685;p74">
              <a:extLst>
                <a:ext uri="{FF2B5EF4-FFF2-40B4-BE49-F238E27FC236}">
                  <a16:creationId xmlns:a16="http://schemas.microsoft.com/office/drawing/2014/main" id="{70E52F46-F51F-6AC8-AE2B-2AB351DBDB71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686;p74">
              <a:extLst>
                <a:ext uri="{FF2B5EF4-FFF2-40B4-BE49-F238E27FC236}">
                  <a16:creationId xmlns:a16="http://schemas.microsoft.com/office/drawing/2014/main" id="{E5C5D452-2EE6-9B0D-7B15-25AFCEBBAB7E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2687;p74">
              <a:extLst>
                <a:ext uri="{FF2B5EF4-FFF2-40B4-BE49-F238E27FC236}">
                  <a16:creationId xmlns:a16="http://schemas.microsoft.com/office/drawing/2014/main" id="{AE2F5A0C-78B9-1BCD-F077-5100216E51DE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97" name="Google Shape;2688;p74">
                <a:extLst>
                  <a:ext uri="{FF2B5EF4-FFF2-40B4-BE49-F238E27FC236}">
                    <a16:creationId xmlns:a16="http://schemas.microsoft.com/office/drawing/2014/main" id="{69167AC0-5E5A-83D9-8B2C-0B279ED49ED2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689;p74">
                <a:extLst>
                  <a:ext uri="{FF2B5EF4-FFF2-40B4-BE49-F238E27FC236}">
                    <a16:creationId xmlns:a16="http://schemas.microsoft.com/office/drawing/2014/main" id="{8532B053-0146-5DE0-DB3A-0D696F924C47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2690;p74">
              <a:extLst>
                <a:ext uri="{FF2B5EF4-FFF2-40B4-BE49-F238E27FC236}">
                  <a16:creationId xmlns:a16="http://schemas.microsoft.com/office/drawing/2014/main" id="{8FD3BF95-DC74-B110-B680-AD0553F6E8C6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2691;p74">
              <a:extLst>
                <a:ext uri="{FF2B5EF4-FFF2-40B4-BE49-F238E27FC236}">
                  <a16:creationId xmlns:a16="http://schemas.microsoft.com/office/drawing/2014/main" id="{E0F6411C-F872-2014-3A61-0A15158E29B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95" name="Google Shape;2692;p74">
                <a:extLst>
                  <a:ext uri="{FF2B5EF4-FFF2-40B4-BE49-F238E27FC236}">
                    <a16:creationId xmlns:a16="http://schemas.microsoft.com/office/drawing/2014/main" id="{1D63C6C3-9AB9-4213-2BA8-C74C5F9A94DE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96" name="Google Shape;2693;p74">
                <a:extLst>
                  <a:ext uri="{FF2B5EF4-FFF2-40B4-BE49-F238E27FC236}">
                    <a16:creationId xmlns:a16="http://schemas.microsoft.com/office/drawing/2014/main" id="{10F0AF4C-D07D-5301-E9A2-3A71822E7AE0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2694;p74">
              <a:extLst>
                <a:ext uri="{FF2B5EF4-FFF2-40B4-BE49-F238E27FC236}">
                  <a16:creationId xmlns:a16="http://schemas.microsoft.com/office/drawing/2014/main" id="{73477DBE-99AC-AD3F-1DEF-A1715A67E2B2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93" name="Google Shape;2695;p74">
                <a:extLst>
                  <a:ext uri="{FF2B5EF4-FFF2-40B4-BE49-F238E27FC236}">
                    <a16:creationId xmlns:a16="http://schemas.microsoft.com/office/drawing/2014/main" id="{223CAB68-9731-AC95-6978-4A33EA822630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696;p74">
                <a:extLst>
                  <a:ext uri="{FF2B5EF4-FFF2-40B4-BE49-F238E27FC236}">
                    <a16:creationId xmlns:a16="http://schemas.microsoft.com/office/drawing/2014/main" id="{F1F93095-4560-1988-8D05-06E3B9B3F02D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2697;p74">
              <a:extLst>
                <a:ext uri="{FF2B5EF4-FFF2-40B4-BE49-F238E27FC236}">
                  <a16:creationId xmlns:a16="http://schemas.microsoft.com/office/drawing/2014/main" id="{7DDCD9B7-D89D-8E88-24ED-D26B9F17321F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698;p74">
              <a:extLst>
                <a:ext uri="{FF2B5EF4-FFF2-40B4-BE49-F238E27FC236}">
                  <a16:creationId xmlns:a16="http://schemas.microsoft.com/office/drawing/2014/main" id="{A657CDA6-7B50-8540-D65B-B07ADC83DA31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699;p74">
              <a:extLst>
                <a:ext uri="{FF2B5EF4-FFF2-40B4-BE49-F238E27FC236}">
                  <a16:creationId xmlns:a16="http://schemas.microsoft.com/office/drawing/2014/main" id="{0B2DBDD0-F984-67F4-DAE7-784A04BC5B7E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00;p74">
              <a:extLst>
                <a:ext uri="{FF2B5EF4-FFF2-40B4-BE49-F238E27FC236}">
                  <a16:creationId xmlns:a16="http://schemas.microsoft.com/office/drawing/2014/main" id="{476B74B1-3295-CE3E-28D7-D1C1F0473B4A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01;p74">
              <a:extLst>
                <a:ext uri="{FF2B5EF4-FFF2-40B4-BE49-F238E27FC236}">
                  <a16:creationId xmlns:a16="http://schemas.microsoft.com/office/drawing/2014/main" id="{1571BB04-2988-6112-12DC-EA8957290AFB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02;p74">
              <a:extLst>
                <a:ext uri="{FF2B5EF4-FFF2-40B4-BE49-F238E27FC236}">
                  <a16:creationId xmlns:a16="http://schemas.microsoft.com/office/drawing/2014/main" id="{085A6F99-1666-5B3A-3778-0A24EB57C59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03;p74">
              <a:extLst>
                <a:ext uri="{FF2B5EF4-FFF2-40B4-BE49-F238E27FC236}">
                  <a16:creationId xmlns:a16="http://schemas.microsoft.com/office/drawing/2014/main" id="{4EF8CC07-FB43-F960-6F0C-CB1A2E8845B6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04;p74">
              <a:extLst>
                <a:ext uri="{FF2B5EF4-FFF2-40B4-BE49-F238E27FC236}">
                  <a16:creationId xmlns:a16="http://schemas.microsoft.com/office/drawing/2014/main" id="{333625A7-413F-218B-2B5C-C475EF703073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5" name="Google Shape;2705;p74">
              <a:extLst>
                <a:ext uri="{FF2B5EF4-FFF2-40B4-BE49-F238E27FC236}">
                  <a16:creationId xmlns:a16="http://schemas.microsoft.com/office/drawing/2014/main" id="{83AD56F6-9392-028E-693F-EE7AA302410C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89" name="Google Shape;2706;p74">
                <a:extLst>
                  <a:ext uri="{FF2B5EF4-FFF2-40B4-BE49-F238E27FC236}">
                    <a16:creationId xmlns:a16="http://schemas.microsoft.com/office/drawing/2014/main" id="{7EA163B2-6621-0B3A-3710-0A7E5DAA725A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707;p74">
                <a:extLst>
                  <a:ext uri="{FF2B5EF4-FFF2-40B4-BE49-F238E27FC236}">
                    <a16:creationId xmlns:a16="http://schemas.microsoft.com/office/drawing/2014/main" id="{C966FFDE-4F90-75B4-C979-3EFC67BAB4ED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708;p74">
                <a:extLst>
                  <a:ext uri="{FF2B5EF4-FFF2-40B4-BE49-F238E27FC236}">
                    <a16:creationId xmlns:a16="http://schemas.microsoft.com/office/drawing/2014/main" id="{EAF0D1D7-DA69-886E-E359-097ED435E891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709;p74">
                <a:extLst>
                  <a:ext uri="{FF2B5EF4-FFF2-40B4-BE49-F238E27FC236}">
                    <a16:creationId xmlns:a16="http://schemas.microsoft.com/office/drawing/2014/main" id="{95CB1505-370A-504F-DBA3-B01705A42D5C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2710;p74">
              <a:extLst>
                <a:ext uri="{FF2B5EF4-FFF2-40B4-BE49-F238E27FC236}">
                  <a16:creationId xmlns:a16="http://schemas.microsoft.com/office/drawing/2014/main" id="{F139EB72-5F6A-D204-F7CD-CAF77C24F9D4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11;p74">
              <a:extLst>
                <a:ext uri="{FF2B5EF4-FFF2-40B4-BE49-F238E27FC236}">
                  <a16:creationId xmlns:a16="http://schemas.microsoft.com/office/drawing/2014/main" id="{866FD7D7-AE27-DDCD-AE80-6B69C2272385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12;p74">
              <a:extLst>
                <a:ext uri="{FF2B5EF4-FFF2-40B4-BE49-F238E27FC236}">
                  <a16:creationId xmlns:a16="http://schemas.microsoft.com/office/drawing/2014/main" id="{EA561BDC-1DCC-8D5B-8EBB-12F78A1247B9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13;p74">
              <a:extLst>
                <a:ext uri="{FF2B5EF4-FFF2-40B4-BE49-F238E27FC236}">
                  <a16:creationId xmlns:a16="http://schemas.microsoft.com/office/drawing/2014/main" id="{027ACF49-0DF5-2947-ABF4-55BA4E798BFD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14;p74">
              <a:extLst>
                <a:ext uri="{FF2B5EF4-FFF2-40B4-BE49-F238E27FC236}">
                  <a16:creationId xmlns:a16="http://schemas.microsoft.com/office/drawing/2014/main" id="{FF9BC00C-1D57-3867-D1A9-8FA4F4C1344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15;p74">
              <a:extLst>
                <a:ext uri="{FF2B5EF4-FFF2-40B4-BE49-F238E27FC236}">
                  <a16:creationId xmlns:a16="http://schemas.microsoft.com/office/drawing/2014/main" id="{9EBB18B4-C0F1-AA71-59B4-386F8C24015F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16;p74">
              <a:extLst>
                <a:ext uri="{FF2B5EF4-FFF2-40B4-BE49-F238E27FC236}">
                  <a16:creationId xmlns:a16="http://schemas.microsoft.com/office/drawing/2014/main" id="{FCD88967-2640-0C3F-940E-9EECE34EF52A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17;p74">
              <a:extLst>
                <a:ext uri="{FF2B5EF4-FFF2-40B4-BE49-F238E27FC236}">
                  <a16:creationId xmlns:a16="http://schemas.microsoft.com/office/drawing/2014/main" id="{0E9125AA-90B1-DFF1-6EDC-A3D514FC1F53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" name="Google Shape;2718;p74">
              <a:extLst>
                <a:ext uri="{FF2B5EF4-FFF2-40B4-BE49-F238E27FC236}">
                  <a16:creationId xmlns:a16="http://schemas.microsoft.com/office/drawing/2014/main" id="{9382DF25-4395-0BCA-BAD5-BE6D924F3900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85" name="Google Shape;2719;p74">
                <a:extLst>
                  <a:ext uri="{FF2B5EF4-FFF2-40B4-BE49-F238E27FC236}">
                    <a16:creationId xmlns:a16="http://schemas.microsoft.com/office/drawing/2014/main" id="{FAEFFE4D-3FE7-A8BB-4DE2-6E3A4E64C6BB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720;p74">
                <a:extLst>
                  <a:ext uri="{FF2B5EF4-FFF2-40B4-BE49-F238E27FC236}">
                    <a16:creationId xmlns:a16="http://schemas.microsoft.com/office/drawing/2014/main" id="{A016F5C4-A752-860C-44C1-2D7406D3741F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721;p74">
                <a:extLst>
                  <a:ext uri="{FF2B5EF4-FFF2-40B4-BE49-F238E27FC236}">
                    <a16:creationId xmlns:a16="http://schemas.microsoft.com/office/drawing/2014/main" id="{A923F568-F3E7-D45D-9176-14CCD18A556B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2722;p74">
                <a:extLst>
                  <a:ext uri="{FF2B5EF4-FFF2-40B4-BE49-F238E27FC236}">
                    <a16:creationId xmlns:a16="http://schemas.microsoft.com/office/drawing/2014/main" id="{90540942-EBA3-5CA8-A22A-6A2ED3D5885C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2723;p74">
              <a:extLst>
                <a:ext uri="{FF2B5EF4-FFF2-40B4-BE49-F238E27FC236}">
                  <a16:creationId xmlns:a16="http://schemas.microsoft.com/office/drawing/2014/main" id="{086E1174-EE67-10A7-174B-5BC5DC6E46C6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24;p74">
              <a:extLst>
                <a:ext uri="{FF2B5EF4-FFF2-40B4-BE49-F238E27FC236}">
                  <a16:creationId xmlns:a16="http://schemas.microsoft.com/office/drawing/2014/main" id="{67F4F86C-F25A-2078-FCE3-69BB31422C6B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25;p74">
              <a:extLst>
                <a:ext uri="{FF2B5EF4-FFF2-40B4-BE49-F238E27FC236}">
                  <a16:creationId xmlns:a16="http://schemas.microsoft.com/office/drawing/2014/main" id="{34FF1481-63B2-F15E-E62C-60004B06CD6E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26;p74">
              <a:extLst>
                <a:ext uri="{FF2B5EF4-FFF2-40B4-BE49-F238E27FC236}">
                  <a16:creationId xmlns:a16="http://schemas.microsoft.com/office/drawing/2014/main" id="{A43137C9-AB96-EFB1-BFF7-47AABEE3C27F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27;p74">
              <a:extLst>
                <a:ext uri="{FF2B5EF4-FFF2-40B4-BE49-F238E27FC236}">
                  <a16:creationId xmlns:a16="http://schemas.microsoft.com/office/drawing/2014/main" id="{510BC9EB-EC46-AFBE-F0BE-A9B7430C514C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28;p74">
              <a:extLst>
                <a:ext uri="{FF2B5EF4-FFF2-40B4-BE49-F238E27FC236}">
                  <a16:creationId xmlns:a16="http://schemas.microsoft.com/office/drawing/2014/main" id="{6C415D59-DBF5-2F16-EECD-43E41CA653DB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729;p74">
              <a:extLst>
                <a:ext uri="{FF2B5EF4-FFF2-40B4-BE49-F238E27FC236}">
                  <a16:creationId xmlns:a16="http://schemas.microsoft.com/office/drawing/2014/main" id="{624F1E40-6E39-2DD0-4959-40A9E3F75879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730;p74">
              <a:extLst>
                <a:ext uri="{FF2B5EF4-FFF2-40B4-BE49-F238E27FC236}">
                  <a16:creationId xmlns:a16="http://schemas.microsoft.com/office/drawing/2014/main" id="{D747F49A-7AB0-D37A-9317-DA70EBC6DF3E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731;p74">
              <a:extLst>
                <a:ext uri="{FF2B5EF4-FFF2-40B4-BE49-F238E27FC236}">
                  <a16:creationId xmlns:a16="http://schemas.microsoft.com/office/drawing/2014/main" id="{295A4413-5BF5-7108-49BA-2134146486E3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732;p74">
              <a:extLst>
                <a:ext uri="{FF2B5EF4-FFF2-40B4-BE49-F238E27FC236}">
                  <a16:creationId xmlns:a16="http://schemas.microsoft.com/office/drawing/2014/main" id="{03CAF98A-2E56-65EF-32A1-79DE89A71320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733;p74">
              <a:extLst>
                <a:ext uri="{FF2B5EF4-FFF2-40B4-BE49-F238E27FC236}">
                  <a16:creationId xmlns:a16="http://schemas.microsoft.com/office/drawing/2014/main" id="{73FF5D91-8730-32FD-4C76-DA35C3D7E99E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734;p74">
              <a:extLst>
                <a:ext uri="{FF2B5EF4-FFF2-40B4-BE49-F238E27FC236}">
                  <a16:creationId xmlns:a16="http://schemas.microsoft.com/office/drawing/2014/main" id="{71088756-41CC-3CFF-3492-2AC2D55E6D11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735;p74">
              <a:extLst>
                <a:ext uri="{FF2B5EF4-FFF2-40B4-BE49-F238E27FC236}">
                  <a16:creationId xmlns:a16="http://schemas.microsoft.com/office/drawing/2014/main" id="{A12EB8AF-2F89-1F4E-9032-EEE6DF3A008A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736;p74">
              <a:extLst>
                <a:ext uri="{FF2B5EF4-FFF2-40B4-BE49-F238E27FC236}">
                  <a16:creationId xmlns:a16="http://schemas.microsoft.com/office/drawing/2014/main" id="{ED79DF1D-A5DF-EABF-BB70-9CDA343F8989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737;p74">
              <a:extLst>
                <a:ext uri="{FF2B5EF4-FFF2-40B4-BE49-F238E27FC236}">
                  <a16:creationId xmlns:a16="http://schemas.microsoft.com/office/drawing/2014/main" id="{DB7529D2-6892-41F1-0E6C-940857BDC0B8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738;p74">
              <a:extLst>
                <a:ext uri="{FF2B5EF4-FFF2-40B4-BE49-F238E27FC236}">
                  <a16:creationId xmlns:a16="http://schemas.microsoft.com/office/drawing/2014/main" id="{3C0B634E-35FD-197E-87BF-5DC19C52F429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739;p74">
              <a:extLst>
                <a:ext uri="{FF2B5EF4-FFF2-40B4-BE49-F238E27FC236}">
                  <a16:creationId xmlns:a16="http://schemas.microsoft.com/office/drawing/2014/main" id="{E68D328D-6AA0-44B4-9814-E12DD023CC93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2" name="Google Shape;2740;p74">
              <a:extLst>
                <a:ext uri="{FF2B5EF4-FFF2-40B4-BE49-F238E27FC236}">
                  <a16:creationId xmlns:a16="http://schemas.microsoft.com/office/drawing/2014/main" id="{27725140-05AA-C3C3-FEFD-E24353291394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741;p74">
              <a:extLst>
                <a:ext uri="{FF2B5EF4-FFF2-40B4-BE49-F238E27FC236}">
                  <a16:creationId xmlns:a16="http://schemas.microsoft.com/office/drawing/2014/main" id="{5D907C0F-4457-3FEA-5F55-A555D7248F67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742;p74">
              <a:extLst>
                <a:ext uri="{FF2B5EF4-FFF2-40B4-BE49-F238E27FC236}">
                  <a16:creationId xmlns:a16="http://schemas.microsoft.com/office/drawing/2014/main" id="{7273C4B9-DC19-2270-C547-9DE8502AE786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743;p74">
              <a:extLst>
                <a:ext uri="{FF2B5EF4-FFF2-40B4-BE49-F238E27FC236}">
                  <a16:creationId xmlns:a16="http://schemas.microsoft.com/office/drawing/2014/main" id="{B22420F5-7000-0FC0-CD29-B6B5C3E715D4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744;p74">
              <a:extLst>
                <a:ext uri="{FF2B5EF4-FFF2-40B4-BE49-F238E27FC236}">
                  <a16:creationId xmlns:a16="http://schemas.microsoft.com/office/drawing/2014/main" id="{9D787CE7-3E39-70B5-A6E9-5C9577C362CA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745;p74">
              <a:extLst>
                <a:ext uri="{FF2B5EF4-FFF2-40B4-BE49-F238E27FC236}">
                  <a16:creationId xmlns:a16="http://schemas.microsoft.com/office/drawing/2014/main" id="{A02D66D5-EE6D-531C-2362-2F43D6169E42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746;p74">
              <a:extLst>
                <a:ext uri="{FF2B5EF4-FFF2-40B4-BE49-F238E27FC236}">
                  <a16:creationId xmlns:a16="http://schemas.microsoft.com/office/drawing/2014/main" id="{80B09A4E-4FDA-CCBF-5018-37EB86BC8B0E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747;p74">
              <a:extLst>
                <a:ext uri="{FF2B5EF4-FFF2-40B4-BE49-F238E27FC236}">
                  <a16:creationId xmlns:a16="http://schemas.microsoft.com/office/drawing/2014/main" id="{00C5F5A4-69B9-D09D-65B7-E7B30353FADA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748;p74">
              <a:extLst>
                <a:ext uri="{FF2B5EF4-FFF2-40B4-BE49-F238E27FC236}">
                  <a16:creationId xmlns:a16="http://schemas.microsoft.com/office/drawing/2014/main" id="{1D2DA490-367F-B51B-BC34-D83BEE8BC4A5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749;p74">
              <a:extLst>
                <a:ext uri="{FF2B5EF4-FFF2-40B4-BE49-F238E27FC236}">
                  <a16:creationId xmlns:a16="http://schemas.microsoft.com/office/drawing/2014/main" id="{8F2FFA74-E55C-4452-57F4-9E16CBF55F29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750;p74">
              <a:extLst>
                <a:ext uri="{FF2B5EF4-FFF2-40B4-BE49-F238E27FC236}">
                  <a16:creationId xmlns:a16="http://schemas.microsoft.com/office/drawing/2014/main" id="{CBC043E3-A4E1-0F25-589C-5C896381EDC7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751;p74">
              <a:extLst>
                <a:ext uri="{FF2B5EF4-FFF2-40B4-BE49-F238E27FC236}">
                  <a16:creationId xmlns:a16="http://schemas.microsoft.com/office/drawing/2014/main" id="{B5BDC9AE-EA85-C511-8769-6CE0822F330C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4" name="Google Shape;2752;p74">
              <a:extLst>
                <a:ext uri="{FF2B5EF4-FFF2-40B4-BE49-F238E27FC236}">
                  <a16:creationId xmlns:a16="http://schemas.microsoft.com/office/drawing/2014/main" id="{1B990F4F-6F7B-7904-F23E-DA56916E3CD3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753;p74">
              <a:extLst>
                <a:ext uri="{FF2B5EF4-FFF2-40B4-BE49-F238E27FC236}">
                  <a16:creationId xmlns:a16="http://schemas.microsoft.com/office/drawing/2014/main" id="{E8CBF5DF-F875-2715-1BBB-5D80B77F272C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754;p74">
              <a:extLst>
                <a:ext uri="{FF2B5EF4-FFF2-40B4-BE49-F238E27FC236}">
                  <a16:creationId xmlns:a16="http://schemas.microsoft.com/office/drawing/2014/main" id="{C498B0C8-814F-96BB-C45F-57A8A72A2529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755;p74">
              <a:extLst>
                <a:ext uri="{FF2B5EF4-FFF2-40B4-BE49-F238E27FC236}">
                  <a16:creationId xmlns:a16="http://schemas.microsoft.com/office/drawing/2014/main" id="{CE2DAA2F-A813-11AF-98B1-BCC77700B1F6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756;p74">
              <a:extLst>
                <a:ext uri="{FF2B5EF4-FFF2-40B4-BE49-F238E27FC236}">
                  <a16:creationId xmlns:a16="http://schemas.microsoft.com/office/drawing/2014/main" id="{71B27CD4-0A3B-9BC1-0FD8-B36735252ABD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757;p74">
              <a:extLst>
                <a:ext uri="{FF2B5EF4-FFF2-40B4-BE49-F238E27FC236}">
                  <a16:creationId xmlns:a16="http://schemas.microsoft.com/office/drawing/2014/main" id="{6B79A46A-1B0D-B2CE-08CE-D22E218E6A56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758;p74">
              <a:extLst>
                <a:ext uri="{FF2B5EF4-FFF2-40B4-BE49-F238E27FC236}">
                  <a16:creationId xmlns:a16="http://schemas.microsoft.com/office/drawing/2014/main" id="{3BE5FE5A-622D-D536-C450-63009D686178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759;p74">
              <a:extLst>
                <a:ext uri="{FF2B5EF4-FFF2-40B4-BE49-F238E27FC236}">
                  <a16:creationId xmlns:a16="http://schemas.microsoft.com/office/drawing/2014/main" id="{3110F5AD-541E-9C88-2B32-778D3092BA08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760;p74">
              <a:extLst>
                <a:ext uri="{FF2B5EF4-FFF2-40B4-BE49-F238E27FC236}">
                  <a16:creationId xmlns:a16="http://schemas.microsoft.com/office/drawing/2014/main" id="{8D3FBCF7-6AA7-3FE8-908E-6B637C525875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761;p74">
              <a:extLst>
                <a:ext uri="{FF2B5EF4-FFF2-40B4-BE49-F238E27FC236}">
                  <a16:creationId xmlns:a16="http://schemas.microsoft.com/office/drawing/2014/main" id="{CDE17B06-B98C-0EDF-B0EC-CF3F0CE053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762;p74">
              <a:extLst>
                <a:ext uri="{FF2B5EF4-FFF2-40B4-BE49-F238E27FC236}">
                  <a16:creationId xmlns:a16="http://schemas.microsoft.com/office/drawing/2014/main" id="{F6347063-5957-3FE1-40AD-EEBBC7D1FF62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763;p74">
              <a:extLst>
                <a:ext uri="{FF2B5EF4-FFF2-40B4-BE49-F238E27FC236}">
                  <a16:creationId xmlns:a16="http://schemas.microsoft.com/office/drawing/2014/main" id="{134AD80D-0016-97DF-232A-D8F88BA2EE5A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764;p74">
              <a:extLst>
                <a:ext uri="{FF2B5EF4-FFF2-40B4-BE49-F238E27FC236}">
                  <a16:creationId xmlns:a16="http://schemas.microsoft.com/office/drawing/2014/main" id="{B1B0F3D6-2C52-2E3C-08BA-7D388987D7DF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" name="Google Shape;2765;p74">
              <a:extLst>
                <a:ext uri="{FF2B5EF4-FFF2-40B4-BE49-F238E27FC236}">
                  <a16:creationId xmlns:a16="http://schemas.microsoft.com/office/drawing/2014/main" id="{5F86556C-57AF-6278-12C5-F1EFB5674F17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83" name="Google Shape;2766;p74">
                <a:extLst>
                  <a:ext uri="{FF2B5EF4-FFF2-40B4-BE49-F238E27FC236}">
                    <a16:creationId xmlns:a16="http://schemas.microsoft.com/office/drawing/2014/main" id="{42D66C3D-824C-E8D9-D484-5F9E0FDDBBE1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767;p74">
                <a:extLst>
                  <a:ext uri="{FF2B5EF4-FFF2-40B4-BE49-F238E27FC236}">
                    <a16:creationId xmlns:a16="http://schemas.microsoft.com/office/drawing/2014/main" id="{0EF7F95D-D98B-18BA-BAD9-B1C69C5E9012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2768;p74">
              <a:extLst>
                <a:ext uri="{FF2B5EF4-FFF2-40B4-BE49-F238E27FC236}">
                  <a16:creationId xmlns:a16="http://schemas.microsoft.com/office/drawing/2014/main" id="{5DCE3439-A8E2-0360-EAD6-17BDDEC9F715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769;p74">
              <a:extLst>
                <a:ext uri="{FF2B5EF4-FFF2-40B4-BE49-F238E27FC236}">
                  <a16:creationId xmlns:a16="http://schemas.microsoft.com/office/drawing/2014/main" id="{DDBE57B9-068D-47C5-BF72-9A06D21F21BD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770;p74">
              <a:extLst>
                <a:ext uri="{FF2B5EF4-FFF2-40B4-BE49-F238E27FC236}">
                  <a16:creationId xmlns:a16="http://schemas.microsoft.com/office/drawing/2014/main" id="{816E84EA-0196-9D67-F7F8-288F0ED02C4B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771;p74">
              <a:extLst>
                <a:ext uri="{FF2B5EF4-FFF2-40B4-BE49-F238E27FC236}">
                  <a16:creationId xmlns:a16="http://schemas.microsoft.com/office/drawing/2014/main" id="{60791188-678F-6963-1393-6DEAE7E5AF79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772;p74">
              <a:extLst>
                <a:ext uri="{FF2B5EF4-FFF2-40B4-BE49-F238E27FC236}">
                  <a16:creationId xmlns:a16="http://schemas.microsoft.com/office/drawing/2014/main" id="{457DC62D-EC0E-E77E-33C3-02320466AE4B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773;p74">
              <a:extLst>
                <a:ext uri="{FF2B5EF4-FFF2-40B4-BE49-F238E27FC236}">
                  <a16:creationId xmlns:a16="http://schemas.microsoft.com/office/drawing/2014/main" id="{8F28161D-4E3B-DC8A-4BB0-5E9C307D0FFF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774;p74">
              <a:extLst>
                <a:ext uri="{FF2B5EF4-FFF2-40B4-BE49-F238E27FC236}">
                  <a16:creationId xmlns:a16="http://schemas.microsoft.com/office/drawing/2014/main" id="{52494681-B8B5-7EFF-464A-90E61350D3C4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775;p74">
              <a:extLst>
                <a:ext uri="{FF2B5EF4-FFF2-40B4-BE49-F238E27FC236}">
                  <a16:creationId xmlns:a16="http://schemas.microsoft.com/office/drawing/2014/main" id="{CDFAAE52-8F3D-A68F-7922-CD2A514E01B8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776;p74">
              <a:extLst>
                <a:ext uri="{FF2B5EF4-FFF2-40B4-BE49-F238E27FC236}">
                  <a16:creationId xmlns:a16="http://schemas.microsoft.com/office/drawing/2014/main" id="{BD097475-4E10-116B-89CA-59EFD878BE16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57" name="Google Shape;2777;p74">
              <a:extLst>
                <a:ext uri="{FF2B5EF4-FFF2-40B4-BE49-F238E27FC236}">
                  <a16:creationId xmlns:a16="http://schemas.microsoft.com/office/drawing/2014/main" id="{3EE4D3AC-94DF-D4A8-BE9D-A841388B9396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778;p74">
              <a:extLst>
                <a:ext uri="{FF2B5EF4-FFF2-40B4-BE49-F238E27FC236}">
                  <a16:creationId xmlns:a16="http://schemas.microsoft.com/office/drawing/2014/main" id="{97AA9C3A-3102-399B-DD86-7D809B86E051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779;p74">
              <a:extLst>
                <a:ext uri="{FF2B5EF4-FFF2-40B4-BE49-F238E27FC236}">
                  <a16:creationId xmlns:a16="http://schemas.microsoft.com/office/drawing/2014/main" id="{F29FA23D-3A96-8B43-D551-E22F6AE27C88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780;p74">
              <a:extLst>
                <a:ext uri="{FF2B5EF4-FFF2-40B4-BE49-F238E27FC236}">
                  <a16:creationId xmlns:a16="http://schemas.microsoft.com/office/drawing/2014/main" id="{BB16EDDE-68E5-7B3E-42A2-4A9D9A36097D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781;p74">
              <a:extLst>
                <a:ext uri="{FF2B5EF4-FFF2-40B4-BE49-F238E27FC236}">
                  <a16:creationId xmlns:a16="http://schemas.microsoft.com/office/drawing/2014/main" id="{C384C154-3A09-449C-52D4-222E68F193DF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782;p74">
              <a:extLst>
                <a:ext uri="{FF2B5EF4-FFF2-40B4-BE49-F238E27FC236}">
                  <a16:creationId xmlns:a16="http://schemas.microsoft.com/office/drawing/2014/main" id="{F80BB33D-8B24-8C93-7155-8ABC58398DD9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783;p74">
              <a:extLst>
                <a:ext uri="{FF2B5EF4-FFF2-40B4-BE49-F238E27FC236}">
                  <a16:creationId xmlns:a16="http://schemas.microsoft.com/office/drawing/2014/main" id="{D500D3AE-65EC-3F97-E959-44BEC99F5B84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784;p74">
              <a:extLst>
                <a:ext uri="{FF2B5EF4-FFF2-40B4-BE49-F238E27FC236}">
                  <a16:creationId xmlns:a16="http://schemas.microsoft.com/office/drawing/2014/main" id="{9F54C2EB-455B-8DAE-BDE4-A1836327FD51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785;p74">
              <a:extLst>
                <a:ext uri="{FF2B5EF4-FFF2-40B4-BE49-F238E27FC236}">
                  <a16:creationId xmlns:a16="http://schemas.microsoft.com/office/drawing/2014/main" id="{CF9BF86C-5950-12A0-B156-894D6A50387C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786;p74">
              <a:extLst>
                <a:ext uri="{FF2B5EF4-FFF2-40B4-BE49-F238E27FC236}">
                  <a16:creationId xmlns:a16="http://schemas.microsoft.com/office/drawing/2014/main" id="{A3A2C5A1-776F-1C65-E385-915BBED5E165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7" name="Google Shape;2787;p74">
              <a:extLst>
                <a:ext uri="{FF2B5EF4-FFF2-40B4-BE49-F238E27FC236}">
                  <a16:creationId xmlns:a16="http://schemas.microsoft.com/office/drawing/2014/main" id="{F6306B28-AE4C-CB14-D317-5AB855BBBD0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788;p74">
              <a:extLst>
                <a:ext uri="{FF2B5EF4-FFF2-40B4-BE49-F238E27FC236}">
                  <a16:creationId xmlns:a16="http://schemas.microsoft.com/office/drawing/2014/main" id="{F2EF9317-A805-67D3-5D06-0FED774CA7C0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789;p74">
              <a:extLst>
                <a:ext uri="{FF2B5EF4-FFF2-40B4-BE49-F238E27FC236}">
                  <a16:creationId xmlns:a16="http://schemas.microsoft.com/office/drawing/2014/main" id="{C509E590-1B17-5250-4B80-29FE6353982C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790;p74">
              <a:extLst>
                <a:ext uri="{FF2B5EF4-FFF2-40B4-BE49-F238E27FC236}">
                  <a16:creationId xmlns:a16="http://schemas.microsoft.com/office/drawing/2014/main" id="{B8A02C65-A4AD-9F28-2608-0A0E3ED79149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791;p74">
              <a:extLst>
                <a:ext uri="{FF2B5EF4-FFF2-40B4-BE49-F238E27FC236}">
                  <a16:creationId xmlns:a16="http://schemas.microsoft.com/office/drawing/2014/main" id="{70F83362-5F87-5A73-3AE3-4CC023F0074F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792;p74">
              <a:extLst>
                <a:ext uri="{FF2B5EF4-FFF2-40B4-BE49-F238E27FC236}">
                  <a16:creationId xmlns:a16="http://schemas.microsoft.com/office/drawing/2014/main" id="{C0731C1E-612C-2379-261D-416463EDC7CC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73" name="Google Shape;2793;p74">
              <a:extLst>
                <a:ext uri="{FF2B5EF4-FFF2-40B4-BE49-F238E27FC236}">
                  <a16:creationId xmlns:a16="http://schemas.microsoft.com/office/drawing/2014/main" id="{5C89AF51-53AB-B077-1FA7-9CDD65F80EC5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794;p74">
              <a:extLst>
                <a:ext uri="{FF2B5EF4-FFF2-40B4-BE49-F238E27FC236}">
                  <a16:creationId xmlns:a16="http://schemas.microsoft.com/office/drawing/2014/main" id="{A77F2F74-82A5-C40B-B1E3-E1A8E0436051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795;p74">
              <a:extLst>
                <a:ext uri="{FF2B5EF4-FFF2-40B4-BE49-F238E27FC236}">
                  <a16:creationId xmlns:a16="http://schemas.microsoft.com/office/drawing/2014/main" id="{A2F550FC-4007-B6B1-EF80-43CF5A3F3E93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796;p74">
              <a:extLst>
                <a:ext uri="{FF2B5EF4-FFF2-40B4-BE49-F238E27FC236}">
                  <a16:creationId xmlns:a16="http://schemas.microsoft.com/office/drawing/2014/main" id="{E81F27B8-4FA4-C023-D466-3B4A0D269D77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797;p74">
              <a:extLst>
                <a:ext uri="{FF2B5EF4-FFF2-40B4-BE49-F238E27FC236}">
                  <a16:creationId xmlns:a16="http://schemas.microsoft.com/office/drawing/2014/main" id="{0586E7A8-5907-08DA-CE05-A5CCBB799B9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798;p74">
              <a:extLst>
                <a:ext uri="{FF2B5EF4-FFF2-40B4-BE49-F238E27FC236}">
                  <a16:creationId xmlns:a16="http://schemas.microsoft.com/office/drawing/2014/main" id="{EEEC0CBC-50C0-20B3-14AD-53B9636E1B02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799;p74">
              <a:extLst>
                <a:ext uri="{FF2B5EF4-FFF2-40B4-BE49-F238E27FC236}">
                  <a16:creationId xmlns:a16="http://schemas.microsoft.com/office/drawing/2014/main" id="{EF65F08D-64DB-823F-2383-F4530334751C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800;p74">
              <a:extLst>
                <a:ext uri="{FF2B5EF4-FFF2-40B4-BE49-F238E27FC236}">
                  <a16:creationId xmlns:a16="http://schemas.microsoft.com/office/drawing/2014/main" id="{3790E5F7-B61F-9E94-9110-CDB699347F9C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801;p74">
              <a:extLst>
                <a:ext uri="{FF2B5EF4-FFF2-40B4-BE49-F238E27FC236}">
                  <a16:creationId xmlns:a16="http://schemas.microsoft.com/office/drawing/2014/main" id="{1DB071F7-035E-C887-6B1B-A6C677AAC164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802;p74">
              <a:extLst>
                <a:ext uri="{FF2B5EF4-FFF2-40B4-BE49-F238E27FC236}">
                  <a16:creationId xmlns:a16="http://schemas.microsoft.com/office/drawing/2014/main" id="{A5C3EECC-705B-7EDC-7631-DE7BFA5CC64D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7551;p81">
            <a:extLst>
              <a:ext uri="{FF2B5EF4-FFF2-40B4-BE49-F238E27FC236}">
                <a16:creationId xmlns:a16="http://schemas.microsoft.com/office/drawing/2014/main" id="{3D71AF0E-616E-AF1A-0664-258F1F3553DD}"/>
              </a:ext>
            </a:extLst>
          </p:cNvPr>
          <p:cNvGrpSpPr/>
          <p:nvPr/>
        </p:nvGrpSpPr>
        <p:grpSpPr>
          <a:xfrm>
            <a:off x="224392" y="2603499"/>
            <a:ext cx="890636" cy="1216147"/>
            <a:chOff x="-60991775" y="3376900"/>
            <a:chExt cx="315850" cy="311150"/>
          </a:xfrm>
          <a:solidFill>
            <a:schemeClr val="tx2">
              <a:lumMod val="75000"/>
            </a:schemeClr>
          </a:solidFill>
        </p:grpSpPr>
        <p:sp>
          <p:nvSpPr>
            <p:cNvPr id="267" name="Google Shape;7552;p81">
              <a:extLst>
                <a:ext uri="{FF2B5EF4-FFF2-40B4-BE49-F238E27FC236}">
                  <a16:creationId xmlns:a16="http://schemas.microsoft.com/office/drawing/2014/main" id="{A38C62B4-4187-ED02-D39D-F07B770DAC0B}"/>
                </a:ext>
              </a:extLst>
            </p:cNvPr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553;p81">
              <a:extLst>
                <a:ext uri="{FF2B5EF4-FFF2-40B4-BE49-F238E27FC236}">
                  <a16:creationId xmlns:a16="http://schemas.microsoft.com/office/drawing/2014/main" id="{12E3A39D-E233-001F-03DA-5C4D2DC02130}"/>
                </a:ext>
              </a:extLst>
            </p:cNvPr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7554;p81">
              <a:extLst>
                <a:ext uri="{FF2B5EF4-FFF2-40B4-BE49-F238E27FC236}">
                  <a16:creationId xmlns:a16="http://schemas.microsoft.com/office/drawing/2014/main" id="{50C222B3-23DE-8B2E-75D3-E346F3C215D6}"/>
                </a:ext>
              </a:extLst>
            </p:cNvPr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612;p42">
            <a:extLst>
              <a:ext uri="{FF2B5EF4-FFF2-40B4-BE49-F238E27FC236}">
                <a16:creationId xmlns:a16="http://schemas.microsoft.com/office/drawing/2014/main" id="{8516FF48-72EB-5691-464C-2A8E00FB3BE3}"/>
              </a:ext>
            </a:extLst>
          </p:cNvPr>
          <p:cNvGrpSpPr/>
          <p:nvPr/>
        </p:nvGrpSpPr>
        <p:grpSpPr>
          <a:xfrm rot="935535">
            <a:off x="7970866" y="5569518"/>
            <a:ext cx="3448043" cy="952572"/>
            <a:chOff x="4200950" y="429125"/>
            <a:chExt cx="4150500" cy="1300125"/>
          </a:xfrm>
        </p:grpSpPr>
        <p:sp>
          <p:nvSpPr>
            <p:cNvPr id="271" name="Google Shape;613;p42">
              <a:extLst>
                <a:ext uri="{FF2B5EF4-FFF2-40B4-BE49-F238E27FC236}">
                  <a16:creationId xmlns:a16="http://schemas.microsoft.com/office/drawing/2014/main" id="{18D727FF-BFD6-A755-BEBF-98EA62B48F6A}"/>
                </a:ext>
              </a:extLst>
            </p:cNvPr>
            <p:cNvSpPr/>
            <p:nvPr/>
          </p:nvSpPr>
          <p:spPr>
            <a:xfrm>
              <a:off x="5810975" y="1410100"/>
              <a:ext cx="21325" cy="266925"/>
            </a:xfrm>
            <a:custGeom>
              <a:avLst/>
              <a:gdLst/>
              <a:ahLst/>
              <a:cxnLst/>
              <a:rect l="l" t="t" r="r" b="b"/>
              <a:pathLst>
                <a:path w="853" h="10677" extrusionOk="0">
                  <a:moveTo>
                    <a:pt x="0" y="0"/>
                  </a:moveTo>
                  <a:lnTo>
                    <a:pt x="0" y="10677"/>
                  </a:lnTo>
                  <a:lnTo>
                    <a:pt x="853" y="1067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" name="Google Shape;614;p42">
              <a:extLst>
                <a:ext uri="{FF2B5EF4-FFF2-40B4-BE49-F238E27FC236}">
                  <a16:creationId xmlns:a16="http://schemas.microsoft.com/office/drawing/2014/main" id="{B410620B-DBD0-0232-7889-F1E4E3D8D5A3}"/>
                </a:ext>
              </a:extLst>
            </p:cNvPr>
            <p:cNvSpPr/>
            <p:nvPr/>
          </p:nvSpPr>
          <p:spPr>
            <a:xfrm>
              <a:off x="5740600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" name="Google Shape;615;p42">
              <a:extLst>
                <a:ext uri="{FF2B5EF4-FFF2-40B4-BE49-F238E27FC236}">
                  <a16:creationId xmlns:a16="http://schemas.microsoft.com/office/drawing/2014/main" id="{68257455-33B6-9BFB-566D-DCE1DB50289A}"/>
                </a:ext>
              </a:extLst>
            </p:cNvPr>
            <p:cNvSpPr/>
            <p:nvPr/>
          </p:nvSpPr>
          <p:spPr>
            <a:xfrm>
              <a:off x="5855675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616;p42">
              <a:extLst>
                <a:ext uri="{FF2B5EF4-FFF2-40B4-BE49-F238E27FC236}">
                  <a16:creationId xmlns:a16="http://schemas.microsoft.com/office/drawing/2014/main" id="{9A0A2621-6035-A190-4596-3B0DBE102A5C}"/>
                </a:ext>
              </a:extLst>
            </p:cNvPr>
            <p:cNvSpPr/>
            <p:nvPr/>
          </p:nvSpPr>
          <p:spPr>
            <a:xfrm>
              <a:off x="5787575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0" y="0"/>
                  </a:moveTo>
                  <a:cubicBezTo>
                    <a:pt x="93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93" y="1621"/>
                    <a:pt x="210" y="1621"/>
                  </a:cubicBezTo>
                  <a:lnTo>
                    <a:pt x="418" y="1621"/>
                  </a:lnTo>
                  <a:cubicBezTo>
                    <a:pt x="544" y="1621"/>
                    <a:pt x="636" y="1529"/>
                    <a:pt x="636" y="1404"/>
                  </a:cubicBezTo>
                  <a:lnTo>
                    <a:pt x="636" y="209"/>
                  </a:lnTo>
                  <a:cubicBezTo>
                    <a:pt x="636" y="92"/>
                    <a:pt x="544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617;p42">
              <a:extLst>
                <a:ext uri="{FF2B5EF4-FFF2-40B4-BE49-F238E27FC236}">
                  <a16:creationId xmlns:a16="http://schemas.microsoft.com/office/drawing/2014/main" id="{96A1A9B9-8DAE-5065-1449-0562D797768F}"/>
                </a:ext>
              </a:extLst>
            </p:cNvPr>
            <p:cNvSpPr/>
            <p:nvPr/>
          </p:nvSpPr>
          <p:spPr>
            <a:xfrm>
              <a:off x="5839800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7" y="0"/>
                  </a:moveTo>
                  <a:cubicBezTo>
                    <a:pt x="92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92" y="1621"/>
                    <a:pt x="217" y="1621"/>
                  </a:cubicBezTo>
                  <a:lnTo>
                    <a:pt x="426" y="1621"/>
                  </a:lnTo>
                  <a:cubicBezTo>
                    <a:pt x="543" y="1621"/>
                    <a:pt x="635" y="1529"/>
                    <a:pt x="635" y="1404"/>
                  </a:cubicBezTo>
                  <a:lnTo>
                    <a:pt x="635" y="209"/>
                  </a:lnTo>
                  <a:cubicBezTo>
                    <a:pt x="635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" name="Google Shape;618;p42">
              <a:extLst>
                <a:ext uri="{FF2B5EF4-FFF2-40B4-BE49-F238E27FC236}">
                  <a16:creationId xmlns:a16="http://schemas.microsoft.com/office/drawing/2014/main" id="{EDFD87C3-9F59-1F97-692B-C653F0E82472}"/>
                </a:ext>
              </a:extLst>
            </p:cNvPr>
            <p:cNvSpPr/>
            <p:nvPr/>
          </p:nvSpPr>
          <p:spPr>
            <a:xfrm>
              <a:off x="5795525" y="1662400"/>
              <a:ext cx="52225" cy="14425"/>
            </a:xfrm>
            <a:custGeom>
              <a:avLst/>
              <a:gdLst/>
              <a:ahLst/>
              <a:cxnLst/>
              <a:rect l="l" t="t" r="r" b="b"/>
              <a:pathLst>
                <a:path w="2089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89" y="576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619;p42">
              <a:extLst>
                <a:ext uri="{FF2B5EF4-FFF2-40B4-BE49-F238E27FC236}">
                  <a16:creationId xmlns:a16="http://schemas.microsoft.com/office/drawing/2014/main" id="{C5E2A73B-26F3-2008-F0CD-C41F286AAC03}"/>
                </a:ext>
              </a:extLst>
            </p:cNvPr>
            <p:cNvSpPr/>
            <p:nvPr/>
          </p:nvSpPr>
          <p:spPr>
            <a:xfrm>
              <a:off x="5788200" y="1410100"/>
              <a:ext cx="44100" cy="266925"/>
            </a:xfrm>
            <a:custGeom>
              <a:avLst/>
              <a:gdLst/>
              <a:ahLst/>
              <a:cxnLst/>
              <a:rect l="l" t="t" r="r" b="b"/>
              <a:pathLst>
                <a:path w="1764" h="10677" extrusionOk="0">
                  <a:moveTo>
                    <a:pt x="1" y="0"/>
                  </a:moveTo>
                  <a:lnTo>
                    <a:pt x="1764" y="0"/>
                  </a:lnTo>
                  <a:lnTo>
                    <a:pt x="1764" y="10677"/>
                  </a:lnTo>
                  <a:lnTo>
                    <a:pt x="1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620;p42">
              <a:extLst>
                <a:ext uri="{FF2B5EF4-FFF2-40B4-BE49-F238E27FC236}">
                  <a16:creationId xmlns:a16="http://schemas.microsoft.com/office/drawing/2014/main" id="{19194769-31FF-C600-C7E2-6E64B806E0F7}"/>
                </a:ext>
              </a:extLst>
            </p:cNvPr>
            <p:cNvSpPr/>
            <p:nvPr/>
          </p:nvSpPr>
          <p:spPr>
            <a:xfrm>
              <a:off x="4200950" y="1236750"/>
              <a:ext cx="1891775" cy="207000"/>
            </a:xfrm>
            <a:custGeom>
              <a:avLst/>
              <a:gdLst/>
              <a:ahLst/>
              <a:cxnLst/>
              <a:rect l="l" t="t" r="r" b="b"/>
              <a:pathLst>
                <a:path w="75671" h="8280" extrusionOk="0">
                  <a:moveTo>
                    <a:pt x="2707" y="2064"/>
                  </a:moveTo>
                  <a:lnTo>
                    <a:pt x="75579" y="8279"/>
                  </a:lnTo>
                  <a:cubicBezTo>
                    <a:pt x="75654" y="7519"/>
                    <a:pt x="75487" y="5447"/>
                    <a:pt x="75671" y="4729"/>
                  </a:cubicBezTo>
                  <a:lnTo>
                    <a:pt x="3158" y="193"/>
                  </a:lnTo>
                  <a:cubicBezTo>
                    <a:pt x="0" y="1"/>
                    <a:pt x="343" y="1864"/>
                    <a:pt x="2707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621;p42">
              <a:extLst>
                <a:ext uri="{FF2B5EF4-FFF2-40B4-BE49-F238E27FC236}">
                  <a16:creationId xmlns:a16="http://schemas.microsoft.com/office/drawing/2014/main" id="{AB54C08A-86A8-5232-6499-76AA79334895}"/>
                </a:ext>
              </a:extLst>
            </p:cNvPr>
            <p:cNvSpPr/>
            <p:nvPr/>
          </p:nvSpPr>
          <p:spPr>
            <a:xfrm>
              <a:off x="4276950" y="1250750"/>
              <a:ext cx="1814125" cy="168975"/>
            </a:xfrm>
            <a:custGeom>
              <a:avLst/>
              <a:gdLst/>
              <a:ahLst/>
              <a:cxnLst/>
              <a:rect l="l" t="t" r="r" b="b"/>
              <a:pathLst>
                <a:path w="72565" h="6759" extrusionOk="0">
                  <a:moveTo>
                    <a:pt x="72556" y="6759"/>
                  </a:moveTo>
                  <a:cubicBezTo>
                    <a:pt x="72547" y="6040"/>
                    <a:pt x="72522" y="5171"/>
                    <a:pt x="72564" y="4578"/>
                  </a:cubicBezTo>
                  <a:lnTo>
                    <a:pt x="1638" y="109"/>
                  </a:lnTo>
                  <a:cubicBezTo>
                    <a:pt x="1" y="0"/>
                    <a:pt x="176" y="978"/>
                    <a:pt x="1404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622;p42">
              <a:extLst>
                <a:ext uri="{FF2B5EF4-FFF2-40B4-BE49-F238E27FC236}">
                  <a16:creationId xmlns:a16="http://schemas.microsoft.com/office/drawing/2014/main" id="{8306ABBA-AE5D-9CF6-3BBD-77D8E4F5A210}"/>
                </a:ext>
              </a:extLst>
            </p:cNvPr>
            <p:cNvSpPr/>
            <p:nvPr/>
          </p:nvSpPr>
          <p:spPr>
            <a:xfrm>
              <a:off x="5529450" y="1352675"/>
              <a:ext cx="96500" cy="47625"/>
            </a:xfrm>
            <a:custGeom>
              <a:avLst/>
              <a:gdLst/>
              <a:ahLst/>
              <a:cxnLst/>
              <a:rect l="l" t="t" r="r" b="b"/>
              <a:pathLst>
                <a:path w="3860" h="1905" extrusionOk="0">
                  <a:moveTo>
                    <a:pt x="3860" y="176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3860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623;p42">
              <a:extLst>
                <a:ext uri="{FF2B5EF4-FFF2-40B4-BE49-F238E27FC236}">
                  <a16:creationId xmlns:a16="http://schemas.microsoft.com/office/drawing/2014/main" id="{B716F0F7-F289-9EDF-8A0E-0419E64A7419}"/>
                </a:ext>
              </a:extLst>
            </p:cNvPr>
            <p:cNvSpPr/>
            <p:nvPr/>
          </p:nvSpPr>
          <p:spPr>
            <a:xfrm>
              <a:off x="4222025" y="1262450"/>
              <a:ext cx="1877400" cy="183375"/>
            </a:xfrm>
            <a:custGeom>
              <a:avLst/>
              <a:gdLst/>
              <a:ahLst/>
              <a:cxnLst/>
              <a:rect l="l" t="t" r="r" b="b"/>
              <a:pathLst>
                <a:path w="75096" h="7335" extrusionOk="0">
                  <a:moveTo>
                    <a:pt x="1864" y="1036"/>
                  </a:moveTo>
                  <a:lnTo>
                    <a:pt x="74995" y="7335"/>
                  </a:lnTo>
                  <a:cubicBezTo>
                    <a:pt x="74995" y="7101"/>
                    <a:pt x="74744" y="6784"/>
                    <a:pt x="74761" y="6583"/>
                  </a:cubicBezTo>
                  <a:cubicBezTo>
                    <a:pt x="74928" y="6190"/>
                    <a:pt x="75095" y="6500"/>
                    <a:pt x="75095" y="6316"/>
                  </a:cubicBezTo>
                  <a:lnTo>
                    <a:pt x="2089" y="510"/>
                  </a:lnTo>
                  <a:cubicBezTo>
                    <a:pt x="1070" y="426"/>
                    <a:pt x="302" y="259"/>
                    <a:pt x="1" y="0"/>
                  </a:cubicBezTo>
                  <a:cubicBezTo>
                    <a:pt x="185" y="760"/>
                    <a:pt x="1137" y="978"/>
                    <a:pt x="1864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624;p42">
              <a:extLst>
                <a:ext uri="{FF2B5EF4-FFF2-40B4-BE49-F238E27FC236}">
                  <a16:creationId xmlns:a16="http://schemas.microsoft.com/office/drawing/2014/main" id="{84D429AC-376B-1183-8D65-28E3CC9862DE}"/>
                </a:ext>
              </a:extLst>
            </p:cNvPr>
            <p:cNvSpPr/>
            <p:nvPr/>
          </p:nvSpPr>
          <p:spPr>
            <a:xfrm>
              <a:off x="5456550" y="1432450"/>
              <a:ext cx="250850" cy="250850"/>
            </a:xfrm>
            <a:custGeom>
              <a:avLst/>
              <a:gdLst/>
              <a:ahLst/>
              <a:cxnLst/>
              <a:rect l="l" t="t" r="r" b="b"/>
              <a:pathLst>
                <a:path w="10034" h="10034" extrusionOk="0">
                  <a:moveTo>
                    <a:pt x="4829" y="10033"/>
                  </a:moveTo>
                  <a:cubicBezTo>
                    <a:pt x="6776" y="10033"/>
                    <a:pt x="8538" y="8856"/>
                    <a:pt x="9282" y="7051"/>
                  </a:cubicBezTo>
                  <a:cubicBezTo>
                    <a:pt x="10034" y="5255"/>
                    <a:pt x="9616" y="3175"/>
                    <a:pt x="8238" y="1796"/>
                  </a:cubicBezTo>
                  <a:cubicBezTo>
                    <a:pt x="6859" y="418"/>
                    <a:pt x="4779" y="0"/>
                    <a:pt x="2975" y="752"/>
                  </a:cubicBezTo>
                  <a:cubicBezTo>
                    <a:pt x="1179" y="1496"/>
                    <a:pt x="1" y="3258"/>
                    <a:pt x="1" y="5213"/>
                  </a:cubicBezTo>
                  <a:cubicBezTo>
                    <a:pt x="9" y="7870"/>
                    <a:pt x="2164" y="10025"/>
                    <a:pt x="4829" y="100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" name="Google Shape;625;p42">
              <a:extLst>
                <a:ext uri="{FF2B5EF4-FFF2-40B4-BE49-F238E27FC236}">
                  <a16:creationId xmlns:a16="http://schemas.microsoft.com/office/drawing/2014/main" id="{B3E1A3AC-A8F7-92A3-1DDE-3A478869EDDD}"/>
                </a:ext>
              </a:extLst>
            </p:cNvPr>
            <p:cNvSpPr/>
            <p:nvPr/>
          </p:nvSpPr>
          <p:spPr>
            <a:xfrm>
              <a:off x="5450275" y="1395050"/>
              <a:ext cx="263825" cy="264025"/>
            </a:xfrm>
            <a:custGeom>
              <a:avLst/>
              <a:gdLst/>
              <a:ahLst/>
              <a:cxnLst/>
              <a:rect l="l" t="t" r="r" b="b"/>
              <a:pathLst>
                <a:path w="10553" h="10561" extrusionOk="0">
                  <a:moveTo>
                    <a:pt x="5080" y="10560"/>
                  </a:moveTo>
                  <a:cubicBezTo>
                    <a:pt x="7127" y="10560"/>
                    <a:pt x="8982" y="9316"/>
                    <a:pt x="9767" y="7419"/>
                  </a:cubicBezTo>
                  <a:cubicBezTo>
                    <a:pt x="10552" y="5523"/>
                    <a:pt x="10118" y="3343"/>
                    <a:pt x="8664" y="1889"/>
                  </a:cubicBezTo>
                  <a:cubicBezTo>
                    <a:pt x="7219" y="435"/>
                    <a:pt x="5030" y="1"/>
                    <a:pt x="3134" y="786"/>
                  </a:cubicBezTo>
                  <a:cubicBezTo>
                    <a:pt x="1237" y="1572"/>
                    <a:pt x="1" y="3426"/>
                    <a:pt x="1" y="5481"/>
                  </a:cubicBezTo>
                  <a:cubicBezTo>
                    <a:pt x="1" y="8280"/>
                    <a:pt x="2273" y="10552"/>
                    <a:pt x="5080" y="10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" name="Google Shape;626;p42">
              <a:extLst>
                <a:ext uri="{FF2B5EF4-FFF2-40B4-BE49-F238E27FC236}">
                  <a16:creationId xmlns:a16="http://schemas.microsoft.com/office/drawing/2014/main" id="{CC1B5727-65F5-E979-9321-CC926D30779F}"/>
                </a:ext>
              </a:extLst>
            </p:cNvPr>
            <p:cNvSpPr/>
            <p:nvPr/>
          </p:nvSpPr>
          <p:spPr>
            <a:xfrm>
              <a:off x="5468450" y="1427225"/>
              <a:ext cx="217450" cy="218275"/>
            </a:xfrm>
            <a:custGeom>
              <a:avLst/>
              <a:gdLst/>
              <a:ahLst/>
              <a:cxnLst/>
              <a:rect l="l" t="t" r="r" b="b"/>
              <a:pathLst>
                <a:path w="8698" h="8731" extrusionOk="0">
                  <a:moveTo>
                    <a:pt x="4353" y="0"/>
                  </a:moveTo>
                  <a:cubicBezTo>
                    <a:pt x="6692" y="0"/>
                    <a:pt x="8697" y="1964"/>
                    <a:pt x="8697" y="4386"/>
                  </a:cubicBezTo>
                  <a:cubicBezTo>
                    <a:pt x="8697" y="6784"/>
                    <a:pt x="6751" y="8730"/>
                    <a:pt x="4353" y="8730"/>
                  </a:cubicBezTo>
                  <a:cubicBezTo>
                    <a:pt x="1947" y="8730"/>
                    <a:pt x="1" y="6784"/>
                    <a:pt x="1" y="4386"/>
                  </a:cubicBezTo>
                  <a:cubicBezTo>
                    <a:pt x="1" y="1964"/>
                    <a:pt x="2014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" name="Google Shape;627;p42">
              <a:extLst>
                <a:ext uri="{FF2B5EF4-FFF2-40B4-BE49-F238E27FC236}">
                  <a16:creationId xmlns:a16="http://schemas.microsoft.com/office/drawing/2014/main" id="{0C73DD7C-28C9-F990-9EBA-216610ABB657}"/>
                </a:ext>
              </a:extLst>
            </p:cNvPr>
            <p:cNvSpPr/>
            <p:nvPr/>
          </p:nvSpPr>
          <p:spPr>
            <a:xfrm>
              <a:off x="5488300" y="1436000"/>
              <a:ext cx="184850" cy="185050"/>
            </a:xfrm>
            <a:custGeom>
              <a:avLst/>
              <a:gdLst/>
              <a:ahLst/>
              <a:cxnLst/>
              <a:rect l="l" t="t" r="r" b="b"/>
              <a:pathLst>
                <a:path w="7394" h="7402" extrusionOk="0">
                  <a:moveTo>
                    <a:pt x="3559" y="7402"/>
                  </a:moveTo>
                  <a:cubicBezTo>
                    <a:pt x="4996" y="7402"/>
                    <a:pt x="6291" y="6533"/>
                    <a:pt x="6842" y="5205"/>
                  </a:cubicBezTo>
                  <a:cubicBezTo>
                    <a:pt x="7394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8" y="552"/>
                  </a:cubicBezTo>
                  <a:cubicBezTo>
                    <a:pt x="861" y="1103"/>
                    <a:pt x="0" y="2398"/>
                    <a:pt x="0" y="3843"/>
                  </a:cubicBezTo>
                  <a:cubicBezTo>
                    <a:pt x="0" y="5806"/>
                    <a:pt x="1588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628;p42">
              <a:extLst>
                <a:ext uri="{FF2B5EF4-FFF2-40B4-BE49-F238E27FC236}">
                  <a16:creationId xmlns:a16="http://schemas.microsoft.com/office/drawing/2014/main" id="{1CB69D18-FD7E-8309-C9A1-00DE1A3516E9}"/>
                </a:ext>
              </a:extLst>
            </p:cNvPr>
            <p:cNvSpPr/>
            <p:nvPr/>
          </p:nvSpPr>
          <p:spPr>
            <a:xfrm>
              <a:off x="554050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07" y="928"/>
                  </a:cubicBezTo>
                  <a:cubicBezTo>
                    <a:pt x="1580" y="1"/>
                    <a:pt x="1" y="661"/>
                    <a:pt x="1" y="1972"/>
                  </a:cubicBezTo>
                  <a:cubicBezTo>
                    <a:pt x="1" y="2783"/>
                    <a:pt x="653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629;p42">
              <a:extLst>
                <a:ext uri="{FF2B5EF4-FFF2-40B4-BE49-F238E27FC236}">
                  <a16:creationId xmlns:a16="http://schemas.microsoft.com/office/drawing/2014/main" id="{1ACAFD09-AC99-0528-C5BC-03E29E6969B1}"/>
                </a:ext>
              </a:extLst>
            </p:cNvPr>
            <p:cNvSpPr/>
            <p:nvPr/>
          </p:nvSpPr>
          <p:spPr>
            <a:xfrm>
              <a:off x="5547600" y="1492375"/>
              <a:ext cx="69175" cy="69375"/>
            </a:xfrm>
            <a:custGeom>
              <a:avLst/>
              <a:gdLst/>
              <a:ahLst/>
              <a:cxnLst/>
              <a:rect l="l" t="t" r="r" b="b"/>
              <a:pathLst>
                <a:path w="2767" h="2775" extrusionOk="0">
                  <a:moveTo>
                    <a:pt x="1187" y="2774"/>
                  </a:moveTo>
                  <a:cubicBezTo>
                    <a:pt x="2240" y="2774"/>
                    <a:pt x="2766" y="1496"/>
                    <a:pt x="2023" y="744"/>
                  </a:cubicBezTo>
                  <a:cubicBezTo>
                    <a:pt x="1279" y="1"/>
                    <a:pt x="1" y="527"/>
                    <a:pt x="1" y="1588"/>
                  </a:cubicBezTo>
                  <a:cubicBezTo>
                    <a:pt x="1" y="2240"/>
                    <a:pt x="527" y="2766"/>
                    <a:pt x="1187" y="27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" name="Google Shape;630;p42">
              <a:extLst>
                <a:ext uri="{FF2B5EF4-FFF2-40B4-BE49-F238E27FC236}">
                  <a16:creationId xmlns:a16="http://schemas.microsoft.com/office/drawing/2014/main" id="{C38135CF-91F7-85C5-A6F0-720F17BFC57D}"/>
                </a:ext>
              </a:extLst>
            </p:cNvPr>
            <p:cNvSpPr/>
            <p:nvPr/>
          </p:nvSpPr>
          <p:spPr>
            <a:xfrm>
              <a:off x="5538850" y="1354325"/>
              <a:ext cx="76650" cy="65000"/>
            </a:xfrm>
            <a:custGeom>
              <a:avLst/>
              <a:gdLst/>
              <a:ahLst/>
              <a:cxnLst/>
              <a:rect l="l" t="t" r="r" b="b"/>
              <a:pathLst>
                <a:path w="3066" h="2600" extrusionOk="0">
                  <a:moveTo>
                    <a:pt x="794" y="2499"/>
                  </a:moveTo>
                  <a:lnTo>
                    <a:pt x="0" y="569"/>
                  </a:lnTo>
                  <a:cubicBezTo>
                    <a:pt x="0" y="569"/>
                    <a:pt x="318" y="1"/>
                    <a:pt x="1579" y="68"/>
                  </a:cubicBezTo>
                  <a:cubicBezTo>
                    <a:pt x="2849" y="126"/>
                    <a:pt x="3066" y="544"/>
                    <a:pt x="3066" y="544"/>
                  </a:cubicBezTo>
                  <a:lnTo>
                    <a:pt x="2373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" name="Google Shape;631;p42">
              <a:extLst>
                <a:ext uri="{FF2B5EF4-FFF2-40B4-BE49-F238E27FC236}">
                  <a16:creationId xmlns:a16="http://schemas.microsoft.com/office/drawing/2014/main" id="{63F3172A-62A1-85CF-AF4F-0C77C4FC2C0A}"/>
                </a:ext>
              </a:extLst>
            </p:cNvPr>
            <p:cNvSpPr/>
            <p:nvPr/>
          </p:nvSpPr>
          <p:spPr>
            <a:xfrm>
              <a:off x="5544475" y="1357875"/>
              <a:ext cx="71025" cy="61450"/>
            </a:xfrm>
            <a:custGeom>
              <a:avLst/>
              <a:gdLst/>
              <a:ahLst/>
              <a:cxnLst/>
              <a:rect l="l" t="t" r="r" b="b"/>
              <a:pathLst>
                <a:path w="2841" h="2458" extrusionOk="0">
                  <a:moveTo>
                    <a:pt x="2841" y="419"/>
                  </a:moveTo>
                  <a:lnTo>
                    <a:pt x="2148" y="2457"/>
                  </a:lnTo>
                  <a:lnTo>
                    <a:pt x="961" y="2382"/>
                  </a:lnTo>
                  <a:lnTo>
                    <a:pt x="1" y="34"/>
                  </a:lnTo>
                  <a:cubicBezTo>
                    <a:pt x="1" y="34"/>
                    <a:pt x="786" y="1"/>
                    <a:pt x="1646" y="51"/>
                  </a:cubicBezTo>
                  <a:cubicBezTo>
                    <a:pt x="2507" y="110"/>
                    <a:pt x="2699" y="293"/>
                    <a:pt x="2841" y="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" name="Google Shape;632;p42">
              <a:extLst>
                <a:ext uri="{FF2B5EF4-FFF2-40B4-BE49-F238E27FC236}">
                  <a16:creationId xmlns:a16="http://schemas.microsoft.com/office/drawing/2014/main" id="{2C7F7C83-2DE1-1320-55FD-9B12BC7171CA}"/>
                </a:ext>
              </a:extLst>
            </p:cNvPr>
            <p:cNvSpPr/>
            <p:nvPr/>
          </p:nvSpPr>
          <p:spPr>
            <a:xfrm>
              <a:off x="5521500" y="1335750"/>
              <a:ext cx="112400" cy="37000"/>
            </a:xfrm>
            <a:custGeom>
              <a:avLst/>
              <a:gdLst/>
              <a:ahLst/>
              <a:cxnLst/>
              <a:rect l="l" t="t" r="r" b="b"/>
              <a:pathLst>
                <a:path w="4496" h="1480" extrusionOk="0">
                  <a:moveTo>
                    <a:pt x="4495" y="318"/>
                  </a:moveTo>
                  <a:lnTo>
                    <a:pt x="1" y="0"/>
                  </a:lnTo>
                  <a:lnTo>
                    <a:pt x="1" y="1162"/>
                  </a:lnTo>
                  <a:lnTo>
                    <a:pt x="4495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" name="Google Shape;633;p42">
              <a:extLst>
                <a:ext uri="{FF2B5EF4-FFF2-40B4-BE49-F238E27FC236}">
                  <a16:creationId xmlns:a16="http://schemas.microsoft.com/office/drawing/2014/main" id="{0E04A626-D976-E7B5-C83A-6046051165C1}"/>
                </a:ext>
              </a:extLst>
            </p:cNvPr>
            <p:cNvSpPr/>
            <p:nvPr/>
          </p:nvSpPr>
          <p:spPr>
            <a:xfrm>
              <a:off x="483815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2481" y="109"/>
                  </a:moveTo>
                  <a:lnTo>
                    <a:pt x="0" y="0"/>
                  </a:lnTo>
                  <a:lnTo>
                    <a:pt x="0" y="1111"/>
                  </a:lnTo>
                  <a:lnTo>
                    <a:pt x="248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634;p42">
              <a:extLst>
                <a:ext uri="{FF2B5EF4-FFF2-40B4-BE49-F238E27FC236}">
                  <a16:creationId xmlns:a16="http://schemas.microsoft.com/office/drawing/2014/main" id="{820ECE90-42D2-33A3-3B88-803095ED1089}"/>
                </a:ext>
              </a:extLst>
            </p:cNvPr>
            <p:cNvSpPr/>
            <p:nvPr/>
          </p:nvSpPr>
          <p:spPr>
            <a:xfrm>
              <a:off x="4790325" y="1364975"/>
              <a:ext cx="157275" cy="155425"/>
            </a:xfrm>
            <a:custGeom>
              <a:avLst/>
              <a:gdLst/>
              <a:ahLst/>
              <a:cxnLst/>
              <a:rect l="l" t="t" r="r" b="b"/>
              <a:pathLst>
                <a:path w="6291" h="6217" extrusionOk="0">
                  <a:moveTo>
                    <a:pt x="3145" y="0"/>
                  </a:moveTo>
                  <a:cubicBezTo>
                    <a:pt x="3124" y="0"/>
                    <a:pt x="3103" y="1"/>
                    <a:pt x="3083" y="1"/>
                  </a:cubicBezTo>
                  <a:cubicBezTo>
                    <a:pt x="1362" y="43"/>
                    <a:pt x="0" y="1463"/>
                    <a:pt x="42" y="3175"/>
                  </a:cubicBezTo>
                  <a:cubicBezTo>
                    <a:pt x="75" y="4867"/>
                    <a:pt x="1462" y="6217"/>
                    <a:pt x="3146" y="6217"/>
                  </a:cubicBezTo>
                  <a:cubicBezTo>
                    <a:pt x="3167" y="6217"/>
                    <a:pt x="3188" y="6217"/>
                    <a:pt x="3208" y="6216"/>
                  </a:cubicBezTo>
                  <a:cubicBezTo>
                    <a:pt x="4929" y="6183"/>
                    <a:pt x="6291" y="4763"/>
                    <a:pt x="6249" y="3042"/>
                  </a:cubicBezTo>
                  <a:cubicBezTo>
                    <a:pt x="6216" y="1350"/>
                    <a:pt x="4829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" name="Google Shape;635;p42">
              <a:extLst>
                <a:ext uri="{FF2B5EF4-FFF2-40B4-BE49-F238E27FC236}">
                  <a16:creationId xmlns:a16="http://schemas.microsoft.com/office/drawing/2014/main" id="{EA61120B-6939-0D03-C30F-BC1219746B8D}"/>
                </a:ext>
              </a:extLst>
            </p:cNvPr>
            <p:cNvSpPr/>
            <p:nvPr/>
          </p:nvSpPr>
          <p:spPr>
            <a:xfrm>
              <a:off x="4787175" y="1334925"/>
              <a:ext cx="170050" cy="170025"/>
            </a:xfrm>
            <a:custGeom>
              <a:avLst/>
              <a:gdLst/>
              <a:ahLst/>
              <a:cxnLst/>
              <a:rect l="l" t="t" r="r" b="b"/>
              <a:pathLst>
                <a:path w="6802" h="6801" extrusionOk="0">
                  <a:moveTo>
                    <a:pt x="3267" y="6800"/>
                  </a:moveTo>
                  <a:cubicBezTo>
                    <a:pt x="4596" y="6800"/>
                    <a:pt x="5782" y="6007"/>
                    <a:pt x="6291" y="4778"/>
                  </a:cubicBezTo>
                  <a:cubicBezTo>
                    <a:pt x="6801" y="3559"/>
                    <a:pt x="6517" y="2155"/>
                    <a:pt x="5581" y="1220"/>
                  </a:cubicBezTo>
                  <a:cubicBezTo>
                    <a:pt x="4646" y="284"/>
                    <a:pt x="3242" y="0"/>
                    <a:pt x="2014" y="510"/>
                  </a:cubicBezTo>
                  <a:cubicBezTo>
                    <a:pt x="795" y="1011"/>
                    <a:pt x="1" y="2205"/>
                    <a:pt x="1" y="3534"/>
                  </a:cubicBezTo>
                  <a:cubicBezTo>
                    <a:pt x="1" y="5338"/>
                    <a:pt x="1463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" name="Google Shape;636;p42">
              <a:extLst>
                <a:ext uri="{FF2B5EF4-FFF2-40B4-BE49-F238E27FC236}">
                  <a16:creationId xmlns:a16="http://schemas.microsoft.com/office/drawing/2014/main" id="{040DCBFB-BE9D-E8BA-8ED6-54EF2CFE5249}"/>
                </a:ext>
              </a:extLst>
            </p:cNvPr>
            <p:cNvSpPr/>
            <p:nvPr/>
          </p:nvSpPr>
          <p:spPr>
            <a:xfrm>
              <a:off x="4798875" y="1355600"/>
              <a:ext cx="146425" cy="146625"/>
            </a:xfrm>
            <a:custGeom>
              <a:avLst/>
              <a:gdLst/>
              <a:ahLst/>
              <a:cxnLst/>
              <a:rect l="l" t="t" r="r" b="b"/>
              <a:pathLst>
                <a:path w="5857" h="5865" extrusionOk="0">
                  <a:moveTo>
                    <a:pt x="2799" y="8"/>
                  </a:moveTo>
                  <a:cubicBezTo>
                    <a:pt x="3944" y="0"/>
                    <a:pt x="4980" y="677"/>
                    <a:pt x="5422" y="1729"/>
                  </a:cubicBezTo>
                  <a:cubicBezTo>
                    <a:pt x="5857" y="2790"/>
                    <a:pt x="5623" y="4002"/>
                    <a:pt x="4821" y="4812"/>
                  </a:cubicBezTo>
                  <a:cubicBezTo>
                    <a:pt x="4011" y="5622"/>
                    <a:pt x="2799" y="5865"/>
                    <a:pt x="1747" y="5430"/>
                  </a:cubicBezTo>
                  <a:cubicBezTo>
                    <a:pt x="686" y="4996"/>
                    <a:pt x="1" y="3968"/>
                    <a:pt x="1" y="2824"/>
                  </a:cubicBezTo>
                  <a:cubicBezTo>
                    <a:pt x="9" y="1278"/>
                    <a:pt x="1254" y="25"/>
                    <a:pt x="2799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" name="Google Shape;637;p42">
              <a:extLst>
                <a:ext uri="{FF2B5EF4-FFF2-40B4-BE49-F238E27FC236}">
                  <a16:creationId xmlns:a16="http://schemas.microsoft.com/office/drawing/2014/main" id="{6BDA95E4-B187-95CF-D597-829BF8E38850}"/>
                </a:ext>
              </a:extLst>
            </p:cNvPr>
            <p:cNvSpPr/>
            <p:nvPr/>
          </p:nvSpPr>
          <p:spPr>
            <a:xfrm>
              <a:off x="4811400" y="1346600"/>
              <a:ext cx="133900" cy="133900"/>
            </a:xfrm>
            <a:custGeom>
              <a:avLst/>
              <a:gdLst/>
              <a:ahLst/>
              <a:cxnLst/>
              <a:rect l="l" t="t" r="r" b="b"/>
              <a:pathLst>
                <a:path w="5356" h="5356" extrusionOk="0">
                  <a:moveTo>
                    <a:pt x="2298" y="5356"/>
                  </a:moveTo>
                  <a:cubicBezTo>
                    <a:pt x="4345" y="5356"/>
                    <a:pt x="5356" y="2883"/>
                    <a:pt x="3911" y="1446"/>
                  </a:cubicBezTo>
                  <a:cubicBezTo>
                    <a:pt x="2465" y="1"/>
                    <a:pt x="1" y="1020"/>
                    <a:pt x="1" y="3067"/>
                  </a:cubicBezTo>
                  <a:cubicBezTo>
                    <a:pt x="9" y="4328"/>
                    <a:pt x="1037" y="5356"/>
                    <a:pt x="2298" y="53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" name="Google Shape;638;p42">
              <a:extLst>
                <a:ext uri="{FF2B5EF4-FFF2-40B4-BE49-F238E27FC236}">
                  <a16:creationId xmlns:a16="http://schemas.microsoft.com/office/drawing/2014/main" id="{9F1E2C5A-1CC5-C7D8-63E9-3002CE9F5F35}"/>
                </a:ext>
              </a:extLst>
            </p:cNvPr>
            <p:cNvSpPr/>
            <p:nvPr/>
          </p:nvSpPr>
          <p:spPr>
            <a:xfrm>
              <a:off x="4845250" y="1391500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944" y="2215"/>
                  </a:moveTo>
                  <a:cubicBezTo>
                    <a:pt x="1788" y="2215"/>
                    <a:pt x="2214" y="1196"/>
                    <a:pt x="1621" y="602"/>
                  </a:cubicBezTo>
                  <a:cubicBezTo>
                    <a:pt x="1019" y="1"/>
                    <a:pt x="0" y="427"/>
                    <a:pt x="0" y="1271"/>
                  </a:cubicBezTo>
                  <a:cubicBezTo>
                    <a:pt x="0" y="1789"/>
                    <a:pt x="426" y="2215"/>
                    <a:pt x="944" y="2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" name="Google Shape;639;p42">
              <a:extLst>
                <a:ext uri="{FF2B5EF4-FFF2-40B4-BE49-F238E27FC236}">
                  <a16:creationId xmlns:a16="http://schemas.microsoft.com/office/drawing/2014/main" id="{F4237D4D-FF80-A3A5-225C-CC0D37CBA3D7}"/>
                </a:ext>
              </a:extLst>
            </p:cNvPr>
            <p:cNvSpPr/>
            <p:nvPr/>
          </p:nvSpPr>
          <p:spPr>
            <a:xfrm>
              <a:off x="4849850" y="1397575"/>
              <a:ext cx="44700" cy="44700"/>
            </a:xfrm>
            <a:custGeom>
              <a:avLst/>
              <a:gdLst/>
              <a:ahLst/>
              <a:cxnLst/>
              <a:rect l="l" t="t" r="r" b="b"/>
              <a:pathLst>
                <a:path w="1788" h="1788" extrusionOk="0">
                  <a:moveTo>
                    <a:pt x="760" y="1788"/>
                  </a:moveTo>
                  <a:cubicBezTo>
                    <a:pt x="1445" y="1788"/>
                    <a:pt x="1788" y="961"/>
                    <a:pt x="1303" y="485"/>
                  </a:cubicBezTo>
                  <a:cubicBezTo>
                    <a:pt x="819" y="0"/>
                    <a:pt x="0" y="343"/>
                    <a:pt x="0" y="1028"/>
                  </a:cubicBezTo>
                  <a:cubicBezTo>
                    <a:pt x="0" y="1445"/>
                    <a:pt x="343" y="1788"/>
                    <a:pt x="760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" name="Google Shape;640;p42">
              <a:extLst>
                <a:ext uri="{FF2B5EF4-FFF2-40B4-BE49-F238E27FC236}">
                  <a16:creationId xmlns:a16="http://schemas.microsoft.com/office/drawing/2014/main" id="{290AC831-1170-19D7-43F1-20219E371458}"/>
                </a:ext>
              </a:extLst>
            </p:cNvPr>
            <p:cNvSpPr/>
            <p:nvPr/>
          </p:nvSpPr>
          <p:spPr>
            <a:xfrm>
              <a:off x="4844200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510" y="1612"/>
                  </a:moveTo>
                  <a:lnTo>
                    <a:pt x="1" y="368"/>
                  </a:lnTo>
                  <a:cubicBezTo>
                    <a:pt x="1" y="368"/>
                    <a:pt x="201" y="0"/>
                    <a:pt x="1020" y="42"/>
                  </a:cubicBezTo>
                  <a:cubicBezTo>
                    <a:pt x="1830" y="84"/>
                    <a:pt x="1980" y="343"/>
                    <a:pt x="1980" y="343"/>
                  </a:cubicBezTo>
                  <a:lnTo>
                    <a:pt x="1529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" name="Google Shape;641;p42">
              <a:extLst>
                <a:ext uri="{FF2B5EF4-FFF2-40B4-BE49-F238E27FC236}">
                  <a16:creationId xmlns:a16="http://schemas.microsoft.com/office/drawing/2014/main" id="{279A87E3-9084-930C-96EA-F0E85B96D8B6}"/>
                </a:ext>
              </a:extLst>
            </p:cNvPr>
            <p:cNvSpPr/>
            <p:nvPr/>
          </p:nvSpPr>
          <p:spPr>
            <a:xfrm>
              <a:off x="4851925" y="1310275"/>
              <a:ext cx="41600" cy="39900"/>
            </a:xfrm>
            <a:custGeom>
              <a:avLst/>
              <a:gdLst/>
              <a:ahLst/>
              <a:cxnLst/>
              <a:rect l="l" t="t" r="r" b="b"/>
              <a:pathLst>
                <a:path w="1664" h="1596" extrusionOk="0">
                  <a:moveTo>
                    <a:pt x="1663" y="284"/>
                  </a:moveTo>
                  <a:lnTo>
                    <a:pt x="1220" y="1596"/>
                  </a:lnTo>
                  <a:lnTo>
                    <a:pt x="452" y="1554"/>
                  </a:lnTo>
                  <a:lnTo>
                    <a:pt x="1" y="376"/>
                  </a:lnTo>
                  <a:cubicBezTo>
                    <a:pt x="1" y="376"/>
                    <a:pt x="243" y="0"/>
                    <a:pt x="895" y="42"/>
                  </a:cubicBezTo>
                  <a:cubicBezTo>
                    <a:pt x="1354" y="75"/>
                    <a:pt x="1571" y="201"/>
                    <a:pt x="1663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" name="Google Shape;642;p42">
              <a:extLst>
                <a:ext uri="{FF2B5EF4-FFF2-40B4-BE49-F238E27FC236}">
                  <a16:creationId xmlns:a16="http://schemas.microsoft.com/office/drawing/2014/main" id="{9A07307A-0492-14B8-3405-6CF5852226A3}"/>
                </a:ext>
              </a:extLst>
            </p:cNvPr>
            <p:cNvSpPr/>
            <p:nvPr/>
          </p:nvSpPr>
          <p:spPr>
            <a:xfrm>
              <a:off x="4833125" y="1296475"/>
              <a:ext cx="72300" cy="23625"/>
            </a:xfrm>
            <a:custGeom>
              <a:avLst/>
              <a:gdLst/>
              <a:ahLst/>
              <a:cxnLst/>
              <a:rect l="l" t="t" r="r" b="b"/>
              <a:pathLst>
                <a:path w="2892" h="945" extrusionOk="0">
                  <a:moveTo>
                    <a:pt x="2891" y="201"/>
                  </a:moveTo>
                  <a:lnTo>
                    <a:pt x="1" y="1"/>
                  </a:lnTo>
                  <a:lnTo>
                    <a:pt x="1" y="744"/>
                  </a:lnTo>
                  <a:lnTo>
                    <a:pt x="2891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" name="Google Shape;643;p42">
              <a:extLst>
                <a:ext uri="{FF2B5EF4-FFF2-40B4-BE49-F238E27FC236}">
                  <a16:creationId xmlns:a16="http://schemas.microsoft.com/office/drawing/2014/main" id="{D45E7590-629D-99BC-8528-33FD4726C4C6}"/>
                </a:ext>
              </a:extLst>
            </p:cNvPr>
            <p:cNvSpPr/>
            <p:nvPr/>
          </p:nvSpPr>
          <p:spPr>
            <a:xfrm>
              <a:off x="6262500" y="429125"/>
              <a:ext cx="27400" cy="564550"/>
            </a:xfrm>
            <a:custGeom>
              <a:avLst/>
              <a:gdLst/>
              <a:ahLst/>
              <a:cxnLst/>
              <a:rect l="l" t="t" r="r" b="b"/>
              <a:pathLst>
                <a:path w="1096" h="22582" extrusionOk="0">
                  <a:moveTo>
                    <a:pt x="268" y="786"/>
                  </a:moveTo>
                  <a:cubicBezTo>
                    <a:pt x="268" y="59"/>
                    <a:pt x="820" y="1"/>
                    <a:pt x="828" y="786"/>
                  </a:cubicBezTo>
                  <a:lnTo>
                    <a:pt x="1095" y="22582"/>
                  </a:lnTo>
                  <a:cubicBezTo>
                    <a:pt x="911" y="22573"/>
                    <a:pt x="736" y="22565"/>
                    <a:pt x="552" y="22565"/>
                  </a:cubicBezTo>
                  <a:cubicBezTo>
                    <a:pt x="368" y="22565"/>
                    <a:pt x="185" y="22573"/>
                    <a:pt x="1" y="22582"/>
                  </a:cubicBezTo>
                  <a:close/>
                </a:path>
              </a:pathLst>
            </a:custGeom>
            <a:solidFill>
              <a:srgbClr val="7C7F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" name="Google Shape;644;p42">
              <a:extLst>
                <a:ext uri="{FF2B5EF4-FFF2-40B4-BE49-F238E27FC236}">
                  <a16:creationId xmlns:a16="http://schemas.microsoft.com/office/drawing/2014/main" id="{B1438E84-ADEC-ACB4-1B35-D70BA67E9A00}"/>
                </a:ext>
              </a:extLst>
            </p:cNvPr>
            <p:cNvSpPr/>
            <p:nvPr/>
          </p:nvSpPr>
          <p:spPr>
            <a:xfrm>
              <a:off x="6270225" y="429125"/>
              <a:ext cx="11950" cy="564550"/>
            </a:xfrm>
            <a:custGeom>
              <a:avLst/>
              <a:gdLst/>
              <a:ahLst/>
              <a:cxnLst/>
              <a:rect l="l" t="t" r="r" b="b"/>
              <a:pathLst>
                <a:path w="478" h="22582" extrusionOk="0">
                  <a:moveTo>
                    <a:pt x="118" y="786"/>
                  </a:moveTo>
                  <a:cubicBezTo>
                    <a:pt x="118" y="59"/>
                    <a:pt x="360" y="1"/>
                    <a:pt x="360" y="786"/>
                  </a:cubicBezTo>
                  <a:lnTo>
                    <a:pt x="477" y="22582"/>
                  </a:lnTo>
                  <a:cubicBezTo>
                    <a:pt x="402" y="22565"/>
                    <a:pt x="318" y="22565"/>
                    <a:pt x="243" y="22565"/>
                  </a:cubicBezTo>
                  <a:cubicBezTo>
                    <a:pt x="160" y="22565"/>
                    <a:pt x="84" y="22565"/>
                    <a:pt x="1" y="22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" name="Google Shape;645;p42">
              <a:extLst>
                <a:ext uri="{FF2B5EF4-FFF2-40B4-BE49-F238E27FC236}">
                  <a16:creationId xmlns:a16="http://schemas.microsoft.com/office/drawing/2014/main" id="{D54E4D22-1F1D-5F19-1673-A8C3DF99E7FA}"/>
                </a:ext>
              </a:extLst>
            </p:cNvPr>
            <p:cNvSpPr/>
            <p:nvPr/>
          </p:nvSpPr>
          <p:spPr>
            <a:xfrm>
              <a:off x="6720100" y="1410100"/>
              <a:ext cx="21525" cy="266925"/>
            </a:xfrm>
            <a:custGeom>
              <a:avLst/>
              <a:gdLst/>
              <a:ahLst/>
              <a:cxnLst/>
              <a:rect l="l" t="t" r="r" b="b"/>
              <a:pathLst>
                <a:path w="861" h="10677" extrusionOk="0">
                  <a:moveTo>
                    <a:pt x="1" y="0"/>
                  </a:moveTo>
                  <a:lnTo>
                    <a:pt x="1" y="10677"/>
                  </a:lnTo>
                  <a:lnTo>
                    <a:pt x="861" y="10677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" name="Google Shape;646;p42">
              <a:extLst>
                <a:ext uri="{FF2B5EF4-FFF2-40B4-BE49-F238E27FC236}">
                  <a16:creationId xmlns:a16="http://schemas.microsoft.com/office/drawing/2014/main" id="{B1364DE4-0C2B-9686-0BFE-61839CC0FAAF}"/>
                </a:ext>
              </a:extLst>
            </p:cNvPr>
            <p:cNvSpPr/>
            <p:nvPr/>
          </p:nvSpPr>
          <p:spPr>
            <a:xfrm>
              <a:off x="6765000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6" y="0"/>
                  </a:moveTo>
                  <a:cubicBezTo>
                    <a:pt x="285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85" y="4770"/>
                    <a:pt x="636" y="4770"/>
                  </a:cubicBezTo>
                  <a:lnTo>
                    <a:pt x="1245" y="4770"/>
                  </a:lnTo>
                  <a:cubicBezTo>
                    <a:pt x="1596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" name="Google Shape;647;p42">
              <a:extLst>
                <a:ext uri="{FF2B5EF4-FFF2-40B4-BE49-F238E27FC236}">
                  <a16:creationId xmlns:a16="http://schemas.microsoft.com/office/drawing/2014/main" id="{1E1EC018-9EAB-5795-0E3C-3CAD13812792}"/>
                </a:ext>
              </a:extLst>
            </p:cNvPr>
            <p:cNvSpPr/>
            <p:nvPr/>
          </p:nvSpPr>
          <p:spPr>
            <a:xfrm>
              <a:off x="6649925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5" y="0"/>
                  </a:moveTo>
                  <a:cubicBezTo>
                    <a:pt x="276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76" y="4770"/>
                    <a:pt x="635" y="4770"/>
                  </a:cubicBezTo>
                  <a:lnTo>
                    <a:pt x="1237" y="4770"/>
                  </a:lnTo>
                  <a:cubicBezTo>
                    <a:pt x="1588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88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" name="Google Shape;648;p42">
              <a:extLst>
                <a:ext uri="{FF2B5EF4-FFF2-40B4-BE49-F238E27FC236}">
                  <a16:creationId xmlns:a16="http://schemas.microsoft.com/office/drawing/2014/main" id="{7A36EA28-509A-88CA-626D-A355C5407A35}"/>
                </a:ext>
              </a:extLst>
            </p:cNvPr>
            <p:cNvSpPr/>
            <p:nvPr/>
          </p:nvSpPr>
          <p:spPr>
            <a:xfrm>
              <a:off x="6748925" y="1649450"/>
              <a:ext cx="16100" cy="40525"/>
            </a:xfrm>
            <a:custGeom>
              <a:avLst/>
              <a:gdLst/>
              <a:ahLst/>
              <a:cxnLst/>
              <a:rect l="l" t="t" r="r" b="b"/>
              <a:pathLst>
                <a:path w="644" h="1621" extrusionOk="0">
                  <a:moveTo>
                    <a:pt x="218" y="0"/>
                  </a:moveTo>
                  <a:cubicBezTo>
                    <a:pt x="101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101" y="1621"/>
                    <a:pt x="218" y="1621"/>
                  </a:cubicBezTo>
                  <a:lnTo>
                    <a:pt x="426" y="1621"/>
                  </a:lnTo>
                  <a:cubicBezTo>
                    <a:pt x="543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" name="Google Shape;649;p42">
              <a:extLst>
                <a:ext uri="{FF2B5EF4-FFF2-40B4-BE49-F238E27FC236}">
                  <a16:creationId xmlns:a16="http://schemas.microsoft.com/office/drawing/2014/main" id="{F52A0697-A138-FA60-2094-90D01C1697A5}"/>
                </a:ext>
              </a:extLst>
            </p:cNvPr>
            <p:cNvSpPr/>
            <p:nvPr/>
          </p:nvSpPr>
          <p:spPr>
            <a:xfrm>
              <a:off x="6696700" y="1649450"/>
              <a:ext cx="16125" cy="40525"/>
            </a:xfrm>
            <a:custGeom>
              <a:avLst/>
              <a:gdLst/>
              <a:ahLst/>
              <a:cxnLst/>
              <a:rect l="l" t="t" r="r" b="b"/>
              <a:pathLst>
                <a:path w="645" h="1621" extrusionOk="0">
                  <a:moveTo>
                    <a:pt x="218" y="0"/>
                  </a:moveTo>
                  <a:cubicBezTo>
                    <a:pt x="101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101" y="1621"/>
                    <a:pt x="218" y="1621"/>
                  </a:cubicBezTo>
                  <a:lnTo>
                    <a:pt x="427" y="1621"/>
                  </a:lnTo>
                  <a:cubicBezTo>
                    <a:pt x="544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4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" name="Google Shape;650;p42">
              <a:extLst>
                <a:ext uri="{FF2B5EF4-FFF2-40B4-BE49-F238E27FC236}">
                  <a16:creationId xmlns:a16="http://schemas.microsoft.com/office/drawing/2014/main" id="{EE505BE7-032E-EADF-6FEE-75E1A1135464}"/>
                </a:ext>
              </a:extLst>
            </p:cNvPr>
            <p:cNvSpPr/>
            <p:nvPr/>
          </p:nvSpPr>
          <p:spPr>
            <a:xfrm>
              <a:off x="6704650" y="1662400"/>
              <a:ext cx="52450" cy="14425"/>
            </a:xfrm>
            <a:custGeom>
              <a:avLst/>
              <a:gdLst/>
              <a:ahLst/>
              <a:cxnLst/>
              <a:rect l="l" t="t" r="r" b="b"/>
              <a:pathLst>
                <a:path w="2098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97" y="576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" name="Google Shape;651;p42">
              <a:extLst>
                <a:ext uri="{FF2B5EF4-FFF2-40B4-BE49-F238E27FC236}">
                  <a16:creationId xmlns:a16="http://schemas.microsoft.com/office/drawing/2014/main" id="{46CCF249-1E82-9A4B-F707-B349E180E7A3}"/>
                </a:ext>
              </a:extLst>
            </p:cNvPr>
            <p:cNvSpPr/>
            <p:nvPr/>
          </p:nvSpPr>
          <p:spPr>
            <a:xfrm>
              <a:off x="6720100" y="1410100"/>
              <a:ext cx="44300" cy="266925"/>
            </a:xfrm>
            <a:custGeom>
              <a:avLst/>
              <a:gdLst/>
              <a:ahLst/>
              <a:cxnLst/>
              <a:rect l="l" t="t" r="r" b="b"/>
              <a:pathLst>
                <a:path w="1772" h="10677" extrusionOk="0">
                  <a:moveTo>
                    <a:pt x="1772" y="0"/>
                  </a:moveTo>
                  <a:lnTo>
                    <a:pt x="1" y="0"/>
                  </a:lnTo>
                  <a:lnTo>
                    <a:pt x="1" y="10677"/>
                  </a:lnTo>
                  <a:lnTo>
                    <a:pt x="1772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" name="Google Shape;652;p42">
              <a:extLst>
                <a:ext uri="{FF2B5EF4-FFF2-40B4-BE49-F238E27FC236}">
                  <a16:creationId xmlns:a16="http://schemas.microsoft.com/office/drawing/2014/main" id="{A30480BC-0C2A-82D9-1A44-6BCBBCC4B1C0}"/>
                </a:ext>
              </a:extLst>
            </p:cNvPr>
            <p:cNvSpPr/>
            <p:nvPr/>
          </p:nvSpPr>
          <p:spPr>
            <a:xfrm>
              <a:off x="6268575" y="1525800"/>
              <a:ext cx="12550" cy="155400"/>
            </a:xfrm>
            <a:custGeom>
              <a:avLst/>
              <a:gdLst/>
              <a:ahLst/>
              <a:cxnLst/>
              <a:rect l="l" t="t" r="r" b="b"/>
              <a:pathLst>
                <a:path w="502" h="6216" extrusionOk="0">
                  <a:moveTo>
                    <a:pt x="0" y="1"/>
                  </a:moveTo>
                  <a:lnTo>
                    <a:pt x="0" y="6216"/>
                  </a:lnTo>
                  <a:lnTo>
                    <a:pt x="501" y="621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" name="Google Shape;653;p42">
              <a:extLst>
                <a:ext uri="{FF2B5EF4-FFF2-40B4-BE49-F238E27FC236}">
                  <a16:creationId xmlns:a16="http://schemas.microsoft.com/office/drawing/2014/main" id="{F8915C02-80F4-1C78-2191-EE06E14B9421}"/>
                </a:ext>
              </a:extLst>
            </p:cNvPr>
            <p:cNvSpPr/>
            <p:nvPr/>
          </p:nvSpPr>
          <p:spPr>
            <a:xfrm>
              <a:off x="6294675" y="1642125"/>
              <a:ext cx="27375" cy="69575"/>
            </a:xfrm>
            <a:custGeom>
              <a:avLst/>
              <a:gdLst/>
              <a:ahLst/>
              <a:cxnLst/>
              <a:rect l="l" t="t" r="r" b="b"/>
              <a:pathLst>
                <a:path w="1095" h="2783" extrusionOk="0">
                  <a:moveTo>
                    <a:pt x="368" y="1"/>
                  </a:moveTo>
                  <a:cubicBezTo>
                    <a:pt x="159" y="1"/>
                    <a:pt x="0" y="168"/>
                    <a:pt x="0" y="377"/>
                  </a:cubicBezTo>
                  <a:lnTo>
                    <a:pt x="0" y="2415"/>
                  </a:lnTo>
                  <a:cubicBezTo>
                    <a:pt x="0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95" y="2616"/>
                    <a:pt x="1095" y="2415"/>
                  </a:cubicBezTo>
                  <a:lnTo>
                    <a:pt x="1095" y="377"/>
                  </a:lnTo>
                  <a:cubicBezTo>
                    <a:pt x="1095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" name="Google Shape;654;p42">
              <a:extLst>
                <a:ext uri="{FF2B5EF4-FFF2-40B4-BE49-F238E27FC236}">
                  <a16:creationId xmlns:a16="http://schemas.microsoft.com/office/drawing/2014/main" id="{A2C1C0D8-3D11-1C64-F7AE-00E7D6DEBF84}"/>
                </a:ext>
              </a:extLst>
            </p:cNvPr>
            <p:cNvSpPr/>
            <p:nvPr/>
          </p:nvSpPr>
          <p:spPr>
            <a:xfrm>
              <a:off x="6227625" y="1642125"/>
              <a:ext cx="27175" cy="69575"/>
            </a:xfrm>
            <a:custGeom>
              <a:avLst/>
              <a:gdLst/>
              <a:ahLst/>
              <a:cxnLst/>
              <a:rect l="l" t="t" r="r" b="b"/>
              <a:pathLst>
                <a:path w="1087" h="2783" extrusionOk="0">
                  <a:moveTo>
                    <a:pt x="368" y="1"/>
                  </a:moveTo>
                  <a:cubicBezTo>
                    <a:pt x="159" y="1"/>
                    <a:pt x="1" y="168"/>
                    <a:pt x="1" y="377"/>
                  </a:cubicBezTo>
                  <a:lnTo>
                    <a:pt x="1" y="2415"/>
                  </a:lnTo>
                  <a:cubicBezTo>
                    <a:pt x="1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87" y="2616"/>
                    <a:pt x="1087" y="2415"/>
                  </a:cubicBezTo>
                  <a:lnTo>
                    <a:pt x="1087" y="377"/>
                  </a:lnTo>
                  <a:cubicBezTo>
                    <a:pt x="1087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" name="Google Shape;655;p42">
              <a:extLst>
                <a:ext uri="{FF2B5EF4-FFF2-40B4-BE49-F238E27FC236}">
                  <a16:creationId xmlns:a16="http://schemas.microsoft.com/office/drawing/2014/main" id="{47800F2A-F7C3-64C5-7E4A-8012426A9B12}"/>
                </a:ext>
              </a:extLst>
            </p:cNvPr>
            <p:cNvSpPr/>
            <p:nvPr/>
          </p:nvSpPr>
          <p:spPr>
            <a:xfrm>
              <a:off x="6285275" y="1665100"/>
              <a:ext cx="9425" cy="23625"/>
            </a:xfrm>
            <a:custGeom>
              <a:avLst/>
              <a:gdLst/>
              <a:ahLst/>
              <a:cxnLst/>
              <a:rect l="l" t="t" r="r" b="b"/>
              <a:pathLst>
                <a:path w="377" h="945" extrusionOk="0">
                  <a:moveTo>
                    <a:pt x="126" y="1"/>
                  </a:moveTo>
                  <a:cubicBezTo>
                    <a:pt x="59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9" y="945"/>
                    <a:pt x="126" y="945"/>
                  </a:cubicBezTo>
                  <a:lnTo>
                    <a:pt x="251" y="945"/>
                  </a:lnTo>
                  <a:cubicBezTo>
                    <a:pt x="318" y="945"/>
                    <a:pt x="376" y="895"/>
                    <a:pt x="376" y="819"/>
                  </a:cubicBezTo>
                  <a:lnTo>
                    <a:pt x="376" y="126"/>
                  </a:lnTo>
                  <a:cubicBezTo>
                    <a:pt x="376" y="59"/>
                    <a:pt x="318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" name="Google Shape;656;p42">
              <a:extLst>
                <a:ext uri="{FF2B5EF4-FFF2-40B4-BE49-F238E27FC236}">
                  <a16:creationId xmlns:a16="http://schemas.microsoft.com/office/drawing/2014/main" id="{77CC761D-EE91-8805-E918-19864616C80E}"/>
                </a:ext>
              </a:extLst>
            </p:cNvPr>
            <p:cNvSpPr/>
            <p:nvPr/>
          </p:nvSpPr>
          <p:spPr>
            <a:xfrm>
              <a:off x="6255000" y="1665100"/>
              <a:ext cx="9200" cy="23625"/>
            </a:xfrm>
            <a:custGeom>
              <a:avLst/>
              <a:gdLst/>
              <a:ahLst/>
              <a:cxnLst/>
              <a:rect l="l" t="t" r="r" b="b"/>
              <a:pathLst>
                <a:path w="368" h="945" extrusionOk="0">
                  <a:moveTo>
                    <a:pt x="125" y="1"/>
                  </a:moveTo>
                  <a:cubicBezTo>
                    <a:pt x="50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0" y="945"/>
                    <a:pt x="125" y="945"/>
                  </a:cubicBezTo>
                  <a:lnTo>
                    <a:pt x="242" y="945"/>
                  </a:lnTo>
                  <a:cubicBezTo>
                    <a:pt x="309" y="945"/>
                    <a:pt x="368" y="895"/>
                    <a:pt x="368" y="819"/>
                  </a:cubicBezTo>
                  <a:lnTo>
                    <a:pt x="368" y="126"/>
                  </a:lnTo>
                  <a:cubicBezTo>
                    <a:pt x="368" y="59"/>
                    <a:pt x="309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" name="Google Shape;657;p42">
              <a:extLst>
                <a:ext uri="{FF2B5EF4-FFF2-40B4-BE49-F238E27FC236}">
                  <a16:creationId xmlns:a16="http://schemas.microsoft.com/office/drawing/2014/main" id="{877F9514-5FA6-8256-AAF2-4E301A47B1AB}"/>
                </a:ext>
              </a:extLst>
            </p:cNvPr>
            <p:cNvSpPr/>
            <p:nvPr/>
          </p:nvSpPr>
          <p:spPr>
            <a:xfrm>
              <a:off x="6259575" y="1672625"/>
              <a:ext cx="30525" cy="8575"/>
            </a:xfrm>
            <a:custGeom>
              <a:avLst/>
              <a:gdLst/>
              <a:ahLst/>
              <a:cxnLst/>
              <a:rect l="l" t="t" r="r" b="b"/>
              <a:pathLst>
                <a:path w="1221" h="343" extrusionOk="0">
                  <a:moveTo>
                    <a:pt x="1" y="0"/>
                  </a:moveTo>
                  <a:lnTo>
                    <a:pt x="1" y="343"/>
                  </a:lnTo>
                  <a:lnTo>
                    <a:pt x="1221" y="343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" name="Google Shape;658;p42">
              <a:extLst>
                <a:ext uri="{FF2B5EF4-FFF2-40B4-BE49-F238E27FC236}">
                  <a16:creationId xmlns:a16="http://schemas.microsoft.com/office/drawing/2014/main" id="{4170CF02-199A-5498-A111-97A8DFE6B1F1}"/>
                </a:ext>
              </a:extLst>
            </p:cNvPr>
            <p:cNvSpPr/>
            <p:nvPr/>
          </p:nvSpPr>
          <p:spPr>
            <a:xfrm>
              <a:off x="6510825" y="1146125"/>
              <a:ext cx="486875" cy="84400"/>
            </a:xfrm>
            <a:custGeom>
              <a:avLst/>
              <a:gdLst/>
              <a:ahLst/>
              <a:cxnLst/>
              <a:rect l="l" t="t" r="r" b="b"/>
              <a:pathLst>
                <a:path w="19475" h="3376" extrusionOk="0">
                  <a:moveTo>
                    <a:pt x="17436" y="1612"/>
                  </a:moveTo>
                  <a:lnTo>
                    <a:pt x="285" y="3375"/>
                  </a:lnTo>
                  <a:cubicBezTo>
                    <a:pt x="226" y="2807"/>
                    <a:pt x="134" y="2239"/>
                    <a:pt x="1" y="1688"/>
                  </a:cubicBezTo>
                  <a:lnTo>
                    <a:pt x="17093" y="201"/>
                  </a:lnTo>
                  <a:cubicBezTo>
                    <a:pt x="19474" y="0"/>
                    <a:pt x="19223" y="1429"/>
                    <a:pt x="17436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" name="Google Shape;659;p42">
              <a:extLst>
                <a:ext uri="{FF2B5EF4-FFF2-40B4-BE49-F238E27FC236}">
                  <a16:creationId xmlns:a16="http://schemas.microsoft.com/office/drawing/2014/main" id="{427639A6-6DBA-BC58-1709-288215BCAC86}"/>
                </a:ext>
              </a:extLst>
            </p:cNvPr>
            <p:cNvSpPr/>
            <p:nvPr/>
          </p:nvSpPr>
          <p:spPr>
            <a:xfrm>
              <a:off x="6512700" y="1155725"/>
              <a:ext cx="455125" cy="55775"/>
            </a:xfrm>
            <a:custGeom>
              <a:avLst/>
              <a:gdLst/>
              <a:ahLst/>
              <a:cxnLst/>
              <a:rect l="l" t="t" r="r" b="b"/>
              <a:pathLst>
                <a:path w="18205" h="2231" extrusionOk="0">
                  <a:moveTo>
                    <a:pt x="17110" y="527"/>
                  </a:moveTo>
                  <a:lnTo>
                    <a:pt x="143" y="2231"/>
                  </a:lnTo>
                  <a:cubicBezTo>
                    <a:pt x="110" y="2022"/>
                    <a:pt x="59" y="1813"/>
                    <a:pt x="1" y="1604"/>
                  </a:cubicBezTo>
                  <a:lnTo>
                    <a:pt x="17077" y="101"/>
                  </a:lnTo>
                  <a:cubicBezTo>
                    <a:pt x="18204" y="0"/>
                    <a:pt x="18204" y="418"/>
                    <a:pt x="17110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" name="Google Shape;660;p42">
              <a:extLst>
                <a:ext uri="{FF2B5EF4-FFF2-40B4-BE49-F238E27FC236}">
                  <a16:creationId xmlns:a16="http://schemas.microsoft.com/office/drawing/2014/main" id="{97409B7A-568A-B744-1CDE-8594E3A66971}"/>
                </a:ext>
              </a:extLst>
            </p:cNvPr>
            <p:cNvSpPr/>
            <p:nvPr/>
          </p:nvSpPr>
          <p:spPr>
            <a:xfrm>
              <a:off x="6459875" y="1236750"/>
              <a:ext cx="1891575" cy="207000"/>
            </a:xfrm>
            <a:custGeom>
              <a:avLst/>
              <a:gdLst/>
              <a:ahLst/>
              <a:cxnLst/>
              <a:rect l="l" t="t" r="r" b="b"/>
              <a:pathLst>
                <a:path w="75663" h="8280" extrusionOk="0">
                  <a:moveTo>
                    <a:pt x="72965" y="2064"/>
                  </a:moveTo>
                  <a:lnTo>
                    <a:pt x="84" y="8279"/>
                  </a:lnTo>
                  <a:cubicBezTo>
                    <a:pt x="17" y="7519"/>
                    <a:pt x="176" y="5447"/>
                    <a:pt x="0" y="4729"/>
                  </a:cubicBezTo>
                  <a:lnTo>
                    <a:pt x="72513" y="193"/>
                  </a:lnTo>
                  <a:cubicBezTo>
                    <a:pt x="75663" y="1"/>
                    <a:pt x="75329" y="1864"/>
                    <a:pt x="72965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" name="Google Shape;661;p42">
              <a:extLst>
                <a:ext uri="{FF2B5EF4-FFF2-40B4-BE49-F238E27FC236}">
                  <a16:creationId xmlns:a16="http://schemas.microsoft.com/office/drawing/2014/main" id="{0F278D5B-1B1C-0B7E-3026-8CEBE4DA76AF}"/>
                </a:ext>
              </a:extLst>
            </p:cNvPr>
            <p:cNvSpPr/>
            <p:nvPr/>
          </p:nvSpPr>
          <p:spPr>
            <a:xfrm>
              <a:off x="6461325" y="1250750"/>
              <a:ext cx="1814325" cy="168975"/>
            </a:xfrm>
            <a:custGeom>
              <a:avLst/>
              <a:gdLst/>
              <a:ahLst/>
              <a:cxnLst/>
              <a:rect l="l" t="t" r="r" b="b"/>
              <a:pathLst>
                <a:path w="72573" h="6759" extrusionOk="0">
                  <a:moveTo>
                    <a:pt x="9" y="6759"/>
                  </a:moveTo>
                  <a:cubicBezTo>
                    <a:pt x="26" y="6040"/>
                    <a:pt x="51" y="5171"/>
                    <a:pt x="1" y="4587"/>
                  </a:cubicBezTo>
                  <a:lnTo>
                    <a:pt x="70935" y="109"/>
                  </a:lnTo>
                  <a:cubicBezTo>
                    <a:pt x="72572" y="0"/>
                    <a:pt x="72397" y="978"/>
                    <a:pt x="71169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" name="Google Shape;662;p42">
              <a:extLst>
                <a:ext uri="{FF2B5EF4-FFF2-40B4-BE49-F238E27FC236}">
                  <a16:creationId xmlns:a16="http://schemas.microsoft.com/office/drawing/2014/main" id="{3E03BB05-D6C9-07AC-7DF7-1F8969DB7852}"/>
                </a:ext>
              </a:extLst>
            </p:cNvPr>
            <p:cNvSpPr/>
            <p:nvPr/>
          </p:nvSpPr>
          <p:spPr>
            <a:xfrm>
              <a:off x="6926650" y="1352675"/>
              <a:ext cx="96300" cy="47625"/>
            </a:xfrm>
            <a:custGeom>
              <a:avLst/>
              <a:gdLst/>
              <a:ahLst/>
              <a:cxnLst/>
              <a:rect l="l" t="t" r="r" b="b"/>
              <a:pathLst>
                <a:path w="3852" h="1905" extrusionOk="0">
                  <a:moveTo>
                    <a:pt x="1" y="176"/>
                  </a:moveTo>
                  <a:lnTo>
                    <a:pt x="3852" y="0"/>
                  </a:lnTo>
                  <a:lnTo>
                    <a:pt x="3852" y="1729"/>
                  </a:lnTo>
                  <a:lnTo>
                    <a:pt x="1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" name="Google Shape;663;p42">
              <a:extLst>
                <a:ext uri="{FF2B5EF4-FFF2-40B4-BE49-F238E27FC236}">
                  <a16:creationId xmlns:a16="http://schemas.microsoft.com/office/drawing/2014/main" id="{FE23CE74-8717-6EE2-07FA-CF9C30EC9034}"/>
                </a:ext>
              </a:extLst>
            </p:cNvPr>
            <p:cNvSpPr/>
            <p:nvPr/>
          </p:nvSpPr>
          <p:spPr>
            <a:xfrm>
              <a:off x="6453200" y="1262450"/>
              <a:ext cx="1877375" cy="183375"/>
            </a:xfrm>
            <a:custGeom>
              <a:avLst/>
              <a:gdLst/>
              <a:ahLst/>
              <a:cxnLst/>
              <a:rect l="l" t="t" r="r" b="b"/>
              <a:pathLst>
                <a:path w="75095" h="7335" extrusionOk="0">
                  <a:moveTo>
                    <a:pt x="73232" y="1036"/>
                  </a:moveTo>
                  <a:lnTo>
                    <a:pt x="100" y="7335"/>
                  </a:lnTo>
                  <a:cubicBezTo>
                    <a:pt x="100" y="7101"/>
                    <a:pt x="351" y="6784"/>
                    <a:pt x="334" y="6583"/>
                  </a:cubicBezTo>
                  <a:cubicBezTo>
                    <a:pt x="167" y="6190"/>
                    <a:pt x="0" y="6500"/>
                    <a:pt x="0" y="6316"/>
                  </a:cubicBezTo>
                  <a:lnTo>
                    <a:pt x="73006" y="510"/>
                  </a:lnTo>
                  <a:cubicBezTo>
                    <a:pt x="74025" y="426"/>
                    <a:pt x="74794" y="259"/>
                    <a:pt x="75095" y="0"/>
                  </a:cubicBezTo>
                  <a:cubicBezTo>
                    <a:pt x="74911" y="760"/>
                    <a:pt x="73958" y="978"/>
                    <a:pt x="73232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" name="Google Shape;664;p42">
              <a:extLst>
                <a:ext uri="{FF2B5EF4-FFF2-40B4-BE49-F238E27FC236}">
                  <a16:creationId xmlns:a16="http://schemas.microsoft.com/office/drawing/2014/main" id="{7E422617-BA48-2394-FE49-A3F7FAF3C717}"/>
                </a:ext>
              </a:extLst>
            </p:cNvPr>
            <p:cNvSpPr/>
            <p:nvPr/>
          </p:nvSpPr>
          <p:spPr>
            <a:xfrm>
              <a:off x="6033400" y="993225"/>
              <a:ext cx="485600" cy="525700"/>
            </a:xfrm>
            <a:custGeom>
              <a:avLst/>
              <a:gdLst/>
              <a:ahLst/>
              <a:cxnLst/>
              <a:rect l="l" t="t" r="r" b="b"/>
              <a:pathLst>
                <a:path w="19424" h="21028" extrusionOk="0">
                  <a:moveTo>
                    <a:pt x="9716" y="1"/>
                  </a:moveTo>
                  <a:cubicBezTo>
                    <a:pt x="4353" y="1"/>
                    <a:pt x="0" y="4704"/>
                    <a:pt x="0" y="10510"/>
                  </a:cubicBezTo>
                  <a:cubicBezTo>
                    <a:pt x="0" y="16316"/>
                    <a:pt x="4353" y="21028"/>
                    <a:pt x="9716" y="21028"/>
                  </a:cubicBezTo>
                  <a:cubicBezTo>
                    <a:pt x="15079" y="21028"/>
                    <a:pt x="19424" y="16316"/>
                    <a:pt x="19424" y="10510"/>
                  </a:cubicBezTo>
                  <a:cubicBezTo>
                    <a:pt x="19424" y="4704"/>
                    <a:pt x="15079" y="1"/>
                    <a:pt x="9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665;p42">
              <a:extLst>
                <a:ext uri="{FF2B5EF4-FFF2-40B4-BE49-F238E27FC236}">
                  <a16:creationId xmlns:a16="http://schemas.microsoft.com/office/drawing/2014/main" id="{17D81823-C14A-650D-3A28-E7E00C6E99CE}"/>
                </a:ext>
              </a:extLst>
            </p:cNvPr>
            <p:cNvSpPr/>
            <p:nvPr/>
          </p:nvSpPr>
          <p:spPr>
            <a:xfrm>
              <a:off x="6058050" y="1336175"/>
              <a:ext cx="436525" cy="182750"/>
            </a:xfrm>
            <a:custGeom>
              <a:avLst/>
              <a:gdLst/>
              <a:ahLst/>
              <a:cxnLst/>
              <a:rect l="l" t="t" r="r" b="b"/>
              <a:pathLst>
                <a:path w="17461" h="7310" extrusionOk="0">
                  <a:moveTo>
                    <a:pt x="17460" y="1412"/>
                  </a:moveTo>
                  <a:cubicBezTo>
                    <a:pt x="15881" y="4904"/>
                    <a:pt x="12565" y="7310"/>
                    <a:pt x="8730" y="7310"/>
                  </a:cubicBezTo>
                  <a:cubicBezTo>
                    <a:pt x="4896" y="7310"/>
                    <a:pt x="1579" y="4904"/>
                    <a:pt x="0" y="1412"/>
                  </a:cubicBezTo>
                  <a:cubicBezTo>
                    <a:pt x="5731" y="0"/>
                    <a:pt x="11721" y="0"/>
                    <a:pt x="17460" y="14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Google Shape;666;p42">
              <a:extLst>
                <a:ext uri="{FF2B5EF4-FFF2-40B4-BE49-F238E27FC236}">
                  <a16:creationId xmlns:a16="http://schemas.microsoft.com/office/drawing/2014/main" id="{3530D570-D225-2076-2B53-900AD1E8BD04}"/>
                </a:ext>
              </a:extLst>
            </p:cNvPr>
            <p:cNvSpPr/>
            <p:nvPr/>
          </p:nvSpPr>
          <p:spPr>
            <a:xfrm>
              <a:off x="6071200" y="1343900"/>
              <a:ext cx="409175" cy="160425"/>
            </a:xfrm>
            <a:custGeom>
              <a:avLst/>
              <a:gdLst/>
              <a:ahLst/>
              <a:cxnLst/>
              <a:rect l="l" t="t" r="r" b="b"/>
              <a:pathLst>
                <a:path w="16367" h="6417" extrusionOk="0">
                  <a:moveTo>
                    <a:pt x="10669" y="109"/>
                  </a:moveTo>
                  <a:cubicBezTo>
                    <a:pt x="11521" y="167"/>
                    <a:pt x="12607" y="259"/>
                    <a:pt x="13584" y="385"/>
                  </a:cubicBezTo>
                  <a:cubicBezTo>
                    <a:pt x="14044" y="451"/>
                    <a:pt x="14503" y="527"/>
                    <a:pt x="14954" y="610"/>
                  </a:cubicBezTo>
                  <a:cubicBezTo>
                    <a:pt x="15815" y="794"/>
                    <a:pt x="16366" y="1028"/>
                    <a:pt x="16207" y="1345"/>
                  </a:cubicBezTo>
                  <a:cubicBezTo>
                    <a:pt x="14620" y="4361"/>
                    <a:pt x="11638" y="6416"/>
                    <a:pt x="8204" y="6416"/>
                  </a:cubicBezTo>
                  <a:cubicBezTo>
                    <a:pt x="4604" y="6416"/>
                    <a:pt x="1513" y="4169"/>
                    <a:pt x="1" y="911"/>
                  </a:cubicBezTo>
                  <a:cubicBezTo>
                    <a:pt x="2699" y="301"/>
                    <a:pt x="5447" y="0"/>
                    <a:pt x="8204" y="9"/>
                  </a:cubicBezTo>
                  <a:cubicBezTo>
                    <a:pt x="8964" y="9"/>
                    <a:pt x="9716" y="25"/>
                    <a:pt x="10451" y="67"/>
                  </a:cubicBezTo>
                  <a:cubicBezTo>
                    <a:pt x="10518" y="92"/>
                    <a:pt x="10593" y="100"/>
                    <a:pt x="10669" y="1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Google Shape;667;p42">
              <a:extLst>
                <a:ext uri="{FF2B5EF4-FFF2-40B4-BE49-F238E27FC236}">
                  <a16:creationId xmlns:a16="http://schemas.microsoft.com/office/drawing/2014/main" id="{8EBB158F-7C3C-962C-EC9D-AB7EE0506F52}"/>
                </a:ext>
              </a:extLst>
            </p:cNvPr>
            <p:cNvSpPr/>
            <p:nvPr/>
          </p:nvSpPr>
          <p:spPr>
            <a:xfrm>
              <a:off x="6167275" y="1122925"/>
              <a:ext cx="104250" cy="64150"/>
            </a:xfrm>
            <a:custGeom>
              <a:avLst/>
              <a:gdLst/>
              <a:ahLst/>
              <a:cxnLst/>
              <a:rect l="l" t="t" r="r" b="b"/>
              <a:pathLst>
                <a:path w="4170" h="2566" extrusionOk="0">
                  <a:moveTo>
                    <a:pt x="259" y="2474"/>
                  </a:moveTo>
                  <a:cubicBezTo>
                    <a:pt x="1437" y="2423"/>
                    <a:pt x="2715" y="2524"/>
                    <a:pt x="3910" y="2557"/>
                  </a:cubicBezTo>
                  <a:cubicBezTo>
                    <a:pt x="4069" y="2565"/>
                    <a:pt x="4152" y="2490"/>
                    <a:pt x="4152" y="2281"/>
                  </a:cubicBezTo>
                  <a:lnTo>
                    <a:pt x="4152" y="352"/>
                  </a:lnTo>
                  <a:cubicBezTo>
                    <a:pt x="4152" y="193"/>
                    <a:pt x="4169" y="68"/>
                    <a:pt x="3877" y="68"/>
                  </a:cubicBezTo>
                  <a:cubicBezTo>
                    <a:pt x="3041" y="59"/>
                    <a:pt x="2064" y="51"/>
                    <a:pt x="1011" y="9"/>
                  </a:cubicBezTo>
                  <a:cubicBezTo>
                    <a:pt x="786" y="1"/>
                    <a:pt x="736" y="42"/>
                    <a:pt x="669" y="235"/>
                  </a:cubicBezTo>
                  <a:lnTo>
                    <a:pt x="76" y="2281"/>
                  </a:lnTo>
                  <a:cubicBezTo>
                    <a:pt x="0" y="2415"/>
                    <a:pt x="84" y="2474"/>
                    <a:pt x="259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668;p42">
              <a:extLst>
                <a:ext uri="{FF2B5EF4-FFF2-40B4-BE49-F238E27FC236}">
                  <a16:creationId xmlns:a16="http://schemas.microsoft.com/office/drawing/2014/main" id="{647FEB46-E4D2-A182-8F6A-451B0A653678}"/>
                </a:ext>
              </a:extLst>
            </p:cNvPr>
            <p:cNvSpPr/>
            <p:nvPr/>
          </p:nvSpPr>
          <p:spPr>
            <a:xfrm>
              <a:off x="6108575" y="1122100"/>
              <a:ext cx="66250" cy="76875"/>
            </a:xfrm>
            <a:custGeom>
              <a:avLst/>
              <a:gdLst/>
              <a:ahLst/>
              <a:cxnLst/>
              <a:rect l="l" t="t" r="r" b="b"/>
              <a:pathLst>
                <a:path w="2650" h="3075" extrusionOk="0">
                  <a:moveTo>
                    <a:pt x="185" y="3041"/>
                  </a:moveTo>
                  <a:cubicBezTo>
                    <a:pt x="619" y="2899"/>
                    <a:pt x="1129" y="2740"/>
                    <a:pt x="1705" y="2598"/>
                  </a:cubicBezTo>
                  <a:cubicBezTo>
                    <a:pt x="1830" y="2573"/>
                    <a:pt x="1931" y="2481"/>
                    <a:pt x="1964" y="2356"/>
                  </a:cubicBezTo>
                  <a:lnTo>
                    <a:pt x="2599" y="176"/>
                  </a:lnTo>
                  <a:cubicBezTo>
                    <a:pt x="2649" y="17"/>
                    <a:pt x="2490" y="17"/>
                    <a:pt x="2415" y="9"/>
                  </a:cubicBezTo>
                  <a:cubicBezTo>
                    <a:pt x="2290" y="0"/>
                    <a:pt x="2156" y="0"/>
                    <a:pt x="2031" y="0"/>
                  </a:cubicBezTo>
                  <a:cubicBezTo>
                    <a:pt x="1914" y="0"/>
                    <a:pt x="1814" y="59"/>
                    <a:pt x="1739" y="151"/>
                  </a:cubicBezTo>
                  <a:lnTo>
                    <a:pt x="93" y="2891"/>
                  </a:lnTo>
                  <a:cubicBezTo>
                    <a:pt x="1" y="3033"/>
                    <a:pt x="84" y="3075"/>
                    <a:pt x="185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669;p42">
              <a:extLst>
                <a:ext uri="{FF2B5EF4-FFF2-40B4-BE49-F238E27FC236}">
                  <a16:creationId xmlns:a16="http://schemas.microsoft.com/office/drawing/2014/main" id="{0642A207-E56F-A068-D444-46CC817CFBF2}"/>
                </a:ext>
              </a:extLst>
            </p:cNvPr>
            <p:cNvSpPr/>
            <p:nvPr/>
          </p:nvSpPr>
          <p:spPr>
            <a:xfrm>
              <a:off x="6074950" y="1122300"/>
              <a:ext cx="72100" cy="87950"/>
            </a:xfrm>
            <a:custGeom>
              <a:avLst/>
              <a:gdLst/>
              <a:ahLst/>
              <a:cxnLst/>
              <a:rect l="l" t="t" r="r" b="b"/>
              <a:pathLst>
                <a:path w="2884" h="3518" extrusionOk="0">
                  <a:moveTo>
                    <a:pt x="2014" y="427"/>
                  </a:moveTo>
                  <a:lnTo>
                    <a:pt x="293" y="2975"/>
                  </a:lnTo>
                  <a:cubicBezTo>
                    <a:pt x="1" y="3401"/>
                    <a:pt x="126" y="3518"/>
                    <a:pt x="744" y="3309"/>
                  </a:cubicBezTo>
                  <a:cubicBezTo>
                    <a:pt x="870" y="3267"/>
                    <a:pt x="978" y="3184"/>
                    <a:pt x="1054" y="3067"/>
                  </a:cubicBezTo>
                  <a:lnTo>
                    <a:pt x="2808" y="151"/>
                  </a:lnTo>
                  <a:cubicBezTo>
                    <a:pt x="2850" y="93"/>
                    <a:pt x="2883" y="1"/>
                    <a:pt x="2749" y="34"/>
                  </a:cubicBezTo>
                  <a:cubicBezTo>
                    <a:pt x="2440" y="93"/>
                    <a:pt x="2181" y="193"/>
                    <a:pt x="2014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670;p42">
              <a:extLst>
                <a:ext uri="{FF2B5EF4-FFF2-40B4-BE49-F238E27FC236}">
                  <a16:creationId xmlns:a16="http://schemas.microsoft.com/office/drawing/2014/main" id="{72CD81F7-154B-AC0C-57D3-4044E18E0D4B}"/>
                </a:ext>
              </a:extLst>
            </p:cNvPr>
            <p:cNvSpPr/>
            <p:nvPr/>
          </p:nvSpPr>
          <p:spPr>
            <a:xfrm>
              <a:off x="6281100" y="1122925"/>
              <a:ext cx="104025" cy="64150"/>
            </a:xfrm>
            <a:custGeom>
              <a:avLst/>
              <a:gdLst/>
              <a:ahLst/>
              <a:cxnLst/>
              <a:rect l="l" t="t" r="r" b="b"/>
              <a:pathLst>
                <a:path w="4161" h="2566" extrusionOk="0">
                  <a:moveTo>
                    <a:pt x="3910" y="2474"/>
                  </a:moveTo>
                  <a:cubicBezTo>
                    <a:pt x="2724" y="2423"/>
                    <a:pt x="1454" y="2524"/>
                    <a:pt x="251" y="2557"/>
                  </a:cubicBezTo>
                  <a:cubicBezTo>
                    <a:pt x="101" y="2565"/>
                    <a:pt x="9" y="2490"/>
                    <a:pt x="9" y="2281"/>
                  </a:cubicBezTo>
                  <a:lnTo>
                    <a:pt x="9" y="352"/>
                  </a:lnTo>
                  <a:cubicBezTo>
                    <a:pt x="9" y="193"/>
                    <a:pt x="0" y="68"/>
                    <a:pt x="293" y="68"/>
                  </a:cubicBezTo>
                  <a:cubicBezTo>
                    <a:pt x="1128" y="59"/>
                    <a:pt x="2106" y="51"/>
                    <a:pt x="3158" y="9"/>
                  </a:cubicBezTo>
                  <a:cubicBezTo>
                    <a:pt x="3375" y="1"/>
                    <a:pt x="3434" y="42"/>
                    <a:pt x="3492" y="235"/>
                  </a:cubicBezTo>
                  <a:lnTo>
                    <a:pt x="4094" y="2281"/>
                  </a:lnTo>
                  <a:cubicBezTo>
                    <a:pt x="4161" y="2415"/>
                    <a:pt x="4085" y="2474"/>
                    <a:pt x="3910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671;p42">
              <a:extLst>
                <a:ext uri="{FF2B5EF4-FFF2-40B4-BE49-F238E27FC236}">
                  <a16:creationId xmlns:a16="http://schemas.microsoft.com/office/drawing/2014/main" id="{73088768-B617-AC12-D0F4-2091A6F9338C}"/>
                </a:ext>
              </a:extLst>
            </p:cNvPr>
            <p:cNvSpPr/>
            <p:nvPr/>
          </p:nvSpPr>
          <p:spPr>
            <a:xfrm>
              <a:off x="6377800" y="1122100"/>
              <a:ext cx="66225" cy="76875"/>
            </a:xfrm>
            <a:custGeom>
              <a:avLst/>
              <a:gdLst/>
              <a:ahLst/>
              <a:cxnLst/>
              <a:rect l="l" t="t" r="r" b="b"/>
              <a:pathLst>
                <a:path w="2649" h="3075" extrusionOk="0">
                  <a:moveTo>
                    <a:pt x="2456" y="3041"/>
                  </a:moveTo>
                  <a:cubicBezTo>
                    <a:pt x="2022" y="2899"/>
                    <a:pt x="1521" y="2740"/>
                    <a:pt x="936" y="2598"/>
                  </a:cubicBezTo>
                  <a:cubicBezTo>
                    <a:pt x="811" y="2573"/>
                    <a:pt x="710" y="2473"/>
                    <a:pt x="677" y="2356"/>
                  </a:cubicBezTo>
                  <a:lnTo>
                    <a:pt x="42" y="176"/>
                  </a:lnTo>
                  <a:cubicBezTo>
                    <a:pt x="0" y="17"/>
                    <a:pt x="151" y="17"/>
                    <a:pt x="226" y="9"/>
                  </a:cubicBezTo>
                  <a:cubicBezTo>
                    <a:pt x="351" y="0"/>
                    <a:pt x="485" y="0"/>
                    <a:pt x="610" y="0"/>
                  </a:cubicBezTo>
                  <a:cubicBezTo>
                    <a:pt x="727" y="0"/>
                    <a:pt x="836" y="59"/>
                    <a:pt x="902" y="151"/>
                  </a:cubicBezTo>
                  <a:lnTo>
                    <a:pt x="2557" y="2891"/>
                  </a:lnTo>
                  <a:cubicBezTo>
                    <a:pt x="2648" y="3033"/>
                    <a:pt x="2573" y="3075"/>
                    <a:pt x="2456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" name="Google Shape;672;p42">
              <a:extLst>
                <a:ext uri="{FF2B5EF4-FFF2-40B4-BE49-F238E27FC236}">
                  <a16:creationId xmlns:a16="http://schemas.microsoft.com/office/drawing/2014/main" id="{C34A0A99-1903-DAF9-A0F2-96FE72413529}"/>
                </a:ext>
              </a:extLst>
            </p:cNvPr>
            <p:cNvSpPr/>
            <p:nvPr/>
          </p:nvSpPr>
          <p:spPr>
            <a:xfrm>
              <a:off x="6405575" y="1122300"/>
              <a:ext cx="71875" cy="87950"/>
            </a:xfrm>
            <a:custGeom>
              <a:avLst/>
              <a:gdLst/>
              <a:ahLst/>
              <a:cxnLst/>
              <a:rect l="l" t="t" r="r" b="b"/>
              <a:pathLst>
                <a:path w="2875" h="3518" extrusionOk="0">
                  <a:moveTo>
                    <a:pt x="869" y="427"/>
                  </a:moveTo>
                  <a:lnTo>
                    <a:pt x="2590" y="2975"/>
                  </a:lnTo>
                  <a:cubicBezTo>
                    <a:pt x="2874" y="3401"/>
                    <a:pt x="2757" y="3518"/>
                    <a:pt x="2131" y="3309"/>
                  </a:cubicBezTo>
                  <a:cubicBezTo>
                    <a:pt x="2005" y="3267"/>
                    <a:pt x="1897" y="3184"/>
                    <a:pt x="1830" y="3067"/>
                  </a:cubicBezTo>
                  <a:lnTo>
                    <a:pt x="76" y="151"/>
                  </a:lnTo>
                  <a:cubicBezTo>
                    <a:pt x="25" y="93"/>
                    <a:pt x="0" y="1"/>
                    <a:pt x="134" y="34"/>
                  </a:cubicBezTo>
                  <a:cubicBezTo>
                    <a:pt x="443" y="93"/>
                    <a:pt x="694" y="193"/>
                    <a:pt x="869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" name="Google Shape;673;p42">
              <a:extLst>
                <a:ext uri="{FF2B5EF4-FFF2-40B4-BE49-F238E27FC236}">
                  <a16:creationId xmlns:a16="http://schemas.microsoft.com/office/drawing/2014/main" id="{AF6398D1-7B12-00B2-C4BE-88EFDFDB3526}"/>
                </a:ext>
              </a:extLst>
            </p:cNvPr>
            <p:cNvSpPr/>
            <p:nvPr/>
          </p:nvSpPr>
          <p:spPr>
            <a:xfrm>
              <a:off x="5554700" y="1146125"/>
              <a:ext cx="486875" cy="84175"/>
            </a:xfrm>
            <a:custGeom>
              <a:avLst/>
              <a:gdLst/>
              <a:ahLst/>
              <a:cxnLst/>
              <a:rect l="l" t="t" r="r" b="b"/>
              <a:pathLst>
                <a:path w="19475" h="3367" extrusionOk="0">
                  <a:moveTo>
                    <a:pt x="2039" y="1612"/>
                  </a:moveTo>
                  <a:lnTo>
                    <a:pt x="19199" y="3367"/>
                  </a:lnTo>
                  <a:cubicBezTo>
                    <a:pt x="19249" y="2799"/>
                    <a:pt x="19341" y="2239"/>
                    <a:pt x="19474" y="1688"/>
                  </a:cubicBezTo>
                  <a:lnTo>
                    <a:pt x="2382" y="201"/>
                  </a:lnTo>
                  <a:cubicBezTo>
                    <a:pt x="1" y="0"/>
                    <a:pt x="252" y="1429"/>
                    <a:pt x="2039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674;p42">
              <a:extLst>
                <a:ext uri="{FF2B5EF4-FFF2-40B4-BE49-F238E27FC236}">
                  <a16:creationId xmlns:a16="http://schemas.microsoft.com/office/drawing/2014/main" id="{2CB331C2-FA98-46C1-4CB2-9214B65C9AE4}"/>
                </a:ext>
              </a:extLst>
            </p:cNvPr>
            <p:cNvSpPr/>
            <p:nvPr/>
          </p:nvSpPr>
          <p:spPr>
            <a:xfrm>
              <a:off x="5584575" y="1155725"/>
              <a:ext cx="455325" cy="55775"/>
            </a:xfrm>
            <a:custGeom>
              <a:avLst/>
              <a:gdLst/>
              <a:ahLst/>
              <a:cxnLst/>
              <a:rect l="l" t="t" r="r" b="b"/>
              <a:pathLst>
                <a:path w="18213" h="2231" extrusionOk="0">
                  <a:moveTo>
                    <a:pt x="1095" y="527"/>
                  </a:moveTo>
                  <a:lnTo>
                    <a:pt x="18062" y="2231"/>
                  </a:lnTo>
                  <a:cubicBezTo>
                    <a:pt x="18104" y="2022"/>
                    <a:pt x="18154" y="1813"/>
                    <a:pt x="18212" y="1604"/>
                  </a:cubicBezTo>
                  <a:lnTo>
                    <a:pt x="1137" y="101"/>
                  </a:lnTo>
                  <a:cubicBezTo>
                    <a:pt x="1" y="0"/>
                    <a:pt x="9" y="418"/>
                    <a:pt x="1095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" name="Google Shape;675;p42">
              <a:extLst>
                <a:ext uri="{FF2B5EF4-FFF2-40B4-BE49-F238E27FC236}">
                  <a16:creationId xmlns:a16="http://schemas.microsoft.com/office/drawing/2014/main" id="{B7C3735A-D7E8-6A75-9691-D19139D2B169}"/>
                </a:ext>
              </a:extLst>
            </p:cNvPr>
            <p:cNvSpPr/>
            <p:nvPr/>
          </p:nvSpPr>
          <p:spPr>
            <a:xfrm>
              <a:off x="6842500" y="1441575"/>
              <a:ext cx="265675" cy="241300"/>
            </a:xfrm>
            <a:custGeom>
              <a:avLst/>
              <a:gdLst/>
              <a:ahLst/>
              <a:cxnLst/>
              <a:rect l="l" t="t" r="r" b="b"/>
              <a:pathLst>
                <a:path w="10627" h="9652" extrusionOk="0">
                  <a:moveTo>
                    <a:pt x="5317" y="0"/>
                  </a:moveTo>
                  <a:cubicBezTo>
                    <a:pt x="4941" y="0"/>
                    <a:pt x="4559" y="44"/>
                    <a:pt x="4177" y="137"/>
                  </a:cubicBezTo>
                  <a:cubicBezTo>
                    <a:pt x="1587" y="755"/>
                    <a:pt x="0" y="3361"/>
                    <a:pt x="618" y="5959"/>
                  </a:cubicBezTo>
                  <a:cubicBezTo>
                    <a:pt x="1153" y="8171"/>
                    <a:pt x="3133" y="9652"/>
                    <a:pt x="5312" y="9652"/>
                  </a:cubicBezTo>
                  <a:cubicBezTo>
                    <a:pt x="5685" y="9652"/>
                    <a:pt x="6063" y="9608"/>
                    <a:pt x="6441" y="9518"/>
                  </a:cubicBezTo>
                  <a:cubicBezTo>
                    <a:pt x="9031" y="8892"/>
                    <a:pt x="10626" y="6285"/>
                    <a:pt x="10000" y="3695"/>
                  </a:cubicBezTo>
                  <a:cubicBezTo>
                    <a:pt x="9472" y="1486"/>
                    <a:pt x="7498" y="0"/>
                    <a:pt x="5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" name="Google Shape;676;p42">
              <a:extLst>
                <a:ext uri="{FF2B5EF4-FFF2-40B4-BE49-F238E27FC236}">
                  <a16:creationId xmlns:a16="http://schemas.microsoft.com/office/drawing/2014/main" id="{8673F5F6-B110-1194-AECA-CC0EDA79ADAE}"/>
                </a:ext>
              </a:extLst>
            </p:cNvPr>
            <p:cNvSpPr/>
            <p:nvPr/>
          </p:nvSpPr>
          <p:spPr>
            <a:xfrm>
              <a:off x="6836025" y="1404975"/>
              <a:ext cx="278625" cy="254000"/>
            </a:xfrm>
            <a:custGeom>
              <a:avLst/>
              <a:gdLst/>
              <a:ahLst/>
              <a:cxnLst/>
              <a:rect l="l" t="t" r="r" b="b"/>
              <a:pathLst>
                <a:path w="11145" h="10160" extrusionOk="0">
                  <a:moveTo>
                    <a:pt x="5572" y="1"/>
                  </a:moveTo>
                  <a:cubicBezTo>
                    <a:pt x="4273" y="1"/>
                    <a:pt x="2974" y="498"/>
                    <a:pt x="1980" y="1492"/>
                  </a:cubicBezTo>
                  <a:cubicBezTo>
                    <a:pt x="0" y="3472"/>
                    <a:pt x="0" y="6688"/>
                    <a:pt x="1980" y="8668"/>
                  </a:cubicBezTo>
                  <a:cubicBezTo>
                    <a:pt x="2974" y="9662"/>
                    <a:pt x="4273" y="10159"/>
                    <a:pt x="5572" y="10159"/>
                  </a:cubicBezTo>
                  <a:cubicBezTo>
                    <a:pt x="6871" y="10159"/>
                    <a:pt x="8170" y="9662"/>
                    <a:pt x="9164" y="8668"/>
                  </a:cubicBezTo>
                  <a:cubicBezTo>
                    <a:pt x="11144" y="6688"/>
                    <a:pt x="11144" y="3472"/>
                    <a:pt x="9164" y="1492"/>
                  </a:cubicBezTo>
                  <a:cubicBezTo>
                    <a:pt x="8170" y="498"/>
                    <a:pt x="6871" y="1"/>
                    <a:pt x="5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677;p42">
              <a:extLst>
                <a:ext uri="{FF2B5EF4-FFF2-40B4-BE49-F238E27FC236}">
                  <a16:creationId xmlns:a16="http://schemas.microsoft.com/office/drawing/2014/main" id="{44D4852F-E87E-45CE-8F6A-330B9C07B132}"/>
                </a:ext>
              </a:extLst>
            </p:cNvPr>
            <p:cNvSpPr/>
            <p:nvPr/>
          </p:nvSpPr>
          <p:spPr>
            <a:xfrm>
              <a:off x="6866500" y="1427225"/>
              <a:ext cx="217650" cy="218275"/>
            </a:xfrm>
            <a:custGeom>
              <a:avLst/>
              <a:gdLst/>
              <a:ahLst/>
              <a:cxnLst/>
              <a:rect l="l" t="t" r="r" b="b"/>
              <a:pathLst>
                <a:path w="8706" h="8731" extrusionOk="0">
                  <a:moveTo>
                    <a:pt x="4353" y="0"/>
                  </a:moveTo>
                  <a:cubicBezTo>
                    <a:pt x="2014" y="0"/>
                    <a:pt x="1" y="1964"/>
                    <a:pt x="1" y="4386"/>
                  </a:cubicBezTo>
                  <a:cubicBezTo>
                    <a:pt x="1" y="6784"/>
                    <a:pt x="1947" y="8730"/>
                    <a:pt x="4353" y="8730"/>
                  </a:cubicBezTo>
                  <a:cubicBezTo>
                    <a:pt x="6759" y="8730"/>
                    <a:pt x="8706" y="6784"/>
                    <a:pt x="8706" y="4386"/>
                  </a:cubicBezTo>
                  <a:cubicBezTo>
                    <a:pt x="8706" y="1964"/>
                    <a:pt x="6692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" name="Google Shape;678;p42">
              <a:extLst>
                <a:ext uri="{FF2B5EF4-FFF2-40B4-BE49-F238E27FC236}">
                  <a16:creationId xmlns:a16="http://schemas.microsoft.com/office/drawing/2014/main" id="{BCC2CFA5-143B-15DA-4587-CC268C1E60C6}"/>
                </a:ext>
              </a:extLst>
            </p:cNvPr>
            <p:cNvSpPr/>
            <p:nvPr/>
          </p:nvSpPr>
          <p:spPr>
            <a:xfrm>
              <a:off x="6886350" y="1436000"/>
              <a:ext cx="185075" cy="185050"/>
            </a:xfrm>
            <a:custGeom>
              <a:avLst/>
              <a:gdLst/>
              <a:ahLst/>
              <a:cxnLst/>
              <a:rect l="l" t="t" r="r" b="b"/>
              <a:pathLst>
                <a:path w="7403" h="7402" extrusionOk="0">
                  <a:moveTo>
                    <a:pt x="3559" y="7402"/>
                  </a:moveTo>
                  <a:cubicBezTo>
                    <a:pt x="4996" y="7402"/>
                    <a:pt x="6299" y="6533"/>
                    <a:pt x="6851" y="5205"/>
                  </a:cubicBezTo>
                  <a:cubicBezTo>
                    <a:pt x="7402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7" y="552"/>
                  </a:cubicBezTo>
                  <a:cubicBezTo>
                    <a:pt x="869" y="1103"/>
                    <a:pt x="0" y="2398"/>
                    <a:pt x="0" y="3843"/>
                  </a:cubicBezTo>
                  <a:cubicBezTo>
                    <a:pt x="0" y="5806"/>
                    <a:pt x="1596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" name="Google Shape;679;p42">
              <a:extLst>
                <a:ext uri="{FF2B5EF4-FFF2-40B4-BE49-F238E27FC236}">
                  <a16:creationId xmlns:a16="http://schemas.microsoft.com/office/drawing/2014/main" id="{808F7CAE-659F-A217-3D31-EE6D300DB4CB}"/>
                </a:ext>
              </a:extLst>
            </p:cNvPr>
            <p:cNvSpPr/>
            <p:nvPr/>
          </p:nvSpPr>
          <p:spPr>
            <a:xfrm>
              <a:off x="693855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15" y="928"/>
                  </a:cubicBezTo>
                  <a:cubicBezTo>
                    <a:pt x="1588" y="1"/>
                    <a:pt x="1" y="661"/>
                    <a:pt x="1" y="1972"/>
                  </a:cubicBezTo>
                  <a:cubicBezTo>
                    <a:pt x="1" y="2783"/>
                    <a:pt x="661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" name="Google Shape;680;p42">
              <a:extLst>
                <a:ext uri="{FF2B5EF4-FFF2-40B4-BE49-F238E27FC236}">
                  <a16:creationId xmlns:a16="http://schemas.microsoft.com/office/drawing/2014/main" id="{2EC31022-1A31-3A0F-FC46-9E8785BFD745}"/>
                </a:ext>
              </a:extLst>
            </p:cNvPr>
            <p:cNvSpPr/>
            <p:nvPr/>
          </p:nvSpPr>
          <p:spPr>
            <a:xfrm>
              <a:off x="6945650" y="1502200"/>
              <a:ext cx="59350" cy="59350"/>
            </a:xfrm>
            <a:custGeom>
              <a:avLst/>
              <a:gdLst/>
              <a:ahLst/>
              <a:cxnLst/>
              <a:rect l="l" t="t" r="r" b="b"/>
              <a:pathLst>
                <a:path w="2374" h="2374" extrusionOk="0">
                  <a:moveTo>
                    <a:pt x="1187" y="1"/>
                  </a:moveTo>
                  <a:cubicBezTo>
                    <a:pt x="536" y="1"/>
                    <a:pt x="1" y="535"/>
                    <a:pt x="1" y="1187"/>
                  </a:cubicBezTo>
                  <a:cubicBezTo>
                    <a:pt x="1" y="1847"/>
                    <a:pt x="536" y="2373"/>
                    <a:pt x="1187" y="2373"/>
                  </a:cubicBezTo>
                  <a:cubicBezTo>
                    <a:pt x="1839" y="2373"/>
                    <a:pt x="2373" y="1847"/>
                    <a:pt x="2373" y="1187"/>
                  </a:cubicBezTo>
                  <a:cubicBezTo>
                    <a:pt x="2373" y="535"/>
                    <a:pt x="1839" y="1"/>
                    <a:pt x="1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" name="Google Shape;681;p42">
              <a:extLst>
                <a:ext uri="{FF2B5EF4-FFF2-40B4-BE49-F238E27FC236}">
                  <a16:creationId xmlns:a16="http://schemas.microsoft.com/office/drawing/2014/main" id="{533ADEA9-DD5A-6219-91B6-04A2C9E9F57B}"/>
                </a:ext>
              </a:extLst>
            </p:cNvPr>
            <p:cNvSpPr/>
            <p:nvPr/>
          </p:nvSpPr>
          <p:spPr>
            <a:xfrm>
              <a:off x="6936900" y="1354325"/>
              <a:ext cx="76875" cy="65000"/>
            </a:xfrm>
            <a:custGeom>
              <a:avLst/>
              <a:gdLst/>
              <a:ahLst/>
              <a:cxnLst/>
              <a:rect l="l" t="t" r="r" b="b"/>
              <a:pathLst>
                <a:path w="3075" h="2600" extrusionOk="0">
                  <a:moveTo>
                    <a:pt x="2281" y="2499"/>
                  </a:moveTo>
                  <a:lnTo>
                    <a:pt x="3074" y="569"/>
                  </a:lnTo>
                  <a:cubicBezTo>
                    <a:pt x="3074" y="569"/>
                    <a:pt x="2757" y="1"/>
                    <a:pt x="1487" y="68"/>
                  </a:cubicBezTo>
                  <a:cubicBezTo>
                    <a:pt x="217" y="126"/>
                    <a:pt x="0" y="544"/>
                    <a:pt x="0" y="544"/>
                  </a:cubicBezTo>
                  <a:lnTo>
                    <a:pt x="702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" name="Google Shape;682;p42">
              <a:extLst>
                <a:ext uri="{FF2B5EF4-FFF2-40B4-BE49-F238E27FC236}">
                  <a16:creationId xmlns:a16="http://schemas.microsoft.com/office/drawing/2014/main" id="{6A7B3B9A-A548-BA7B-4206-70F9E24DD2FF}"/>
                </a:ext>
              </a:extLst>
            </p:cNvPr>
            <p:cNvSpPr/>
            <p:nvPr/>
          </p:nvSpPr>
          <p:spPr>
            <a:xfrm>
              <a:off x="6937100" y="1357675"/>
              <a:ext cx="71025" cy="61650"/>
            </a:xfrm>
            <a:custGeom>
              <a:avLst/>
              <a:gdLst/>
              <a:ahLst/>
              <a:cxnLst/>
              <a:rect l="l" t="t" r="r" b="b"/>
              <a:pathLst>
                <a:path w="2841" h="2466" extrusionOk="0">
                  <a:moveTo>
                    <a:pt x="0" y="427"/>
                  </a:moveTo>
                  <a:lnTo>
                    <a:pt x="694" y="2465"/>
                  </a:lnTo>
                  <a:lnTo>
                    <a:pt x="1880" y="2390"/>
                  </a:lnTo>
                  <a:lnTo>
                    <a:pt x="2841" y="34"/>
                  </a:lnTo>
                  <a:cubicBezTo>
                    <a:pt x="2841" y="34"/>
                    <a:pt x="2055" y="1"/>
                    <a:pt x="1187" y="51"/>
                  </a:cubicBezTo>
                  <a:cubicBezTo>
                    <a:pt x="326" y="109"/>
                    <a:pt x="151" y="301"/>
                    <a:pt x="0" y="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" name="Google Shape;683;p42">
              <a:extLst>
                <a:ext uri="{FF2B5EF4-FFF2-40B4-BE49-F238E27FC236}">
                  <a16:creationId xmlns:a16="http://schemas.microsoft.com/office/drawing/2014/main" id="{9970A43E-827F-EA97-4A66-CE52253F57CB}"/>
                </a:ext>
              </a:extLst>
            </p:cNvPr>
            <p:cNvSpPr/>
            <p:nvPr/>
          </p:nvSpPr>
          <p:spPr>
            <a:xfrm>
              <a:off x="6918725" y="1335750"/>
              <a:ext cx="112175" cy="37000"/>
            </a:xfrm>
            <a:custGeom>
              <a:avLst/>
              <a:gdLst/>
              <a:ahLst/>
              <a:cxnLst/>
              <a:rect l="l" t="t" r="r" b="b"/>
              <a:pathLst>
                <a:path w="4487" h="1480" extrusionOk="0">
                  <a:moveTo>
                    <a:pt x="0" y="318"/>
                  </a:moveTo>
                  <a:lnTo>
                    <a:pt x="4486" y="0"/>
                  </a:lnTo>
                  <a:lnTo>
                    <a:pt x="4486" y="1162"/>
                  </a:lnTo>
                  <a:lnTo>
                    <a:pt x="0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" name="Google Shape;684;p42">
              <a:extLst>
                <a:ext uri="{FF2B5EF4-FFF2-40B4-BE49-F238E27FC236}">
                  <a16:creationId xmlns:a16="http://schemas.microsoft.com/office/drawing/2014/main" id="{481151DC-E86F-AEAF-74A3-EDD2482495E6}"/>
                </a:ext>
              </a:extLst>
            </p:cNvPr>
            <p:cNvSpPr/>
            <p:nvPr/>
          </p:nvSpPr>
          <p:spPr>
            <a:xfrm>
              <a:off x="765220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1" y="109"/>
                  </a:moveTo>
                  <a:lnTo>
                    <a:pt x="2482" y="0"/>
                  </a:lnTo>
                  <a:lnTo>
                    <a:pt x="2482" y="1111"/>
                  </a:lnTo>
                  <a:lnTo>
                    <a:pt x="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" name="Google Shape;685;p42">
              <a:extLst>
                <a:ext uri="{FF2B5EF4-FFF2-40B4-BE49-F238E27FC236}">
                  <a16:creationId xmlns:a16="http://schemas.microsoft.com/office/drawing/2014/main" id="{1361D020-0606-052B-99F3-37E9DC8E27FB}"/>
                </a:ext>
              </a:extLst>
            </p:cNvPr>
            <p:cNvSpPr/>
            <p:nvPr/>
          </p:nvSpPr>
          <p:spPr>
            <a:xfrm>
              <a:off x="7605850" y="1339100"/>
              <a:ext cx="161675" cy="181500"/>
            </a:xfrm>
            <a:custGeom>
              <a:avLst/>
              <a:gdLst/>
              <a:ahLst/>
              <a:cxnLst/>
              <a:rect l="l" t="t" r="r" b="b"/>
              <a:pathLst>
                <a:path w="6467" h="7260" extrusionOk="0">
                  <a:moveTo>
                    <a:pt x="3108" y="7260"/>
                  </a:moveTo>
                  <a:cubicBezTo>
                    <a:pt x="4369" y="7260"/>
                    <a:pt x="5497" y="6499"/>
                    <a:pt x="5982" y="5338"/>
                  </a:cubicBezTo>
                  <a:cubicBezTo>
                    <a:pt x="6466" y="4177"/>
                    <a:pt x="6199" y="2840"/>
                    <a:pt x="5305" y="1955"/>
                  </a:cubicBezTo>
                  <a:cubicBezTo>
                    <a:pt x="3350" y="0"/>
                    <a:pt x="0" y="1387"/>
                    <a:pt x="0" y="4152"/>
                  </a:cubicBezTo>
                  <a:cubicBezTo>
                    <a:pt x="8" y="5865"/>
                    <a:pt x="1395" y="7260"/>
                    <a:pt x="3108" y="7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" name="Google Shape;686;p42">
              <a:extLst>
                <a:ext uri="{FF2B5EF4-FFF2-40B4-BE49-F238E27FC236}">
                  <a16:creationId xmlns:a16="http://schemas.microsoft.com/office/drawing/2014/main" id="{742051BD-3053-556D-87E9-09ADD101D990}"/>
                </a:ext>
              </a:extLst>
            </p:cNvPr>
            <p:cNvSpPr/>
            <p:nvPr/>
          </p:nvSpPr>
          <p:spPr>
            <a:xfrm>
              <a:off x="7601875" y="1334925"/>
              <a:ext cx="170025" cy="170025"/>
            </a:xfrm>
            <a:custGeom>
              <a:avLst/>
              <a:gdLst/>
              <a:ahLst/>
              <a:cxnLst/>
              <a:rect l="l" t="t" r="r" b="b"/>
              <a:pathLst>
                <a:path w="6801" h="6801" extrusionOk="0">
                  <a:moveTo>
                    <a:pt x="3267" y="6800"/>
                  </a:moveTo>
                  <a:cubicBezTo>
                    <a:pt x="4595" y="6800"/>
                    <a:pt x="5781" y="6007"/>
                    <a:pt x="6291" y="4778"/>
                  </a:cubicBezTo>
                  <a:cubicBezTo>
                    <a:pt x="6801" y="3559"/>
                    <a:pt x="6516" y="2155"/>
                    <a:pt x="5581" y="1220"/>
                  </a:cubicBezTo>
                  <a:cubicBezTo>
                    <a:pt x="4645" y="284"/>
                    <a:pt x="3242" y="0"/>
                    <a:pt x="2022" y="510"/>
                  </a:cubicBezTo>
                  <a:cubicBezTo>
                    <a:pt x="794" y="1011"/>
                    <a:pt x="0" y="2205"/>
                    <a:pt x="0" y="3534"/>
                  </a:cubicBezTo>
                  <a:cubicBezTo>
                    <a:pt x="0" y="5330"/>
                    <a:pt x="1462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" name="Google Shape;687;p42">
              <a:extLst>
                <a:ext uri="{FF2B5EF4-FFF2-40B4-BE49-F238E27FC236}">
                  <a16:creationId xmlns:a16="http://schemas.microsoft.com/office/drawing/2014/main" id="{5EF1ED66-54ED-4D0B-05BE-A0939C7D88A6}"/>
                </a:ext>
              </a:extLst>
            </p:cNvPr>
            <p:cNvSpPr/>
            <p:nvPr/>
          </p:nvSpPr>
          <p:spPr>
            <a:xfrm>
              <a:off x="7588725" y="1355375"/>
              <a:ext cx="165000" cy="146850"/>
            </a:xfrm>
            <a:custGeom>
              <a:avLst/>
              <a:gdLst/>
              <a:ahLst/>
              <a:cxnLst/>
              <a:rect l="l" t="t" r="r" b="b"/>
              <a:pathLst>
                <a:path w="6600" h="5874" extrusionOk="0">
                  <a:moveTo>
                    <a:pt x="3793" y="17"/>
                  </a:moveTo>
                  <a:cubicBezTo>
                    <a:pt x="1278" y="1"/>
                    <a:pt x="0" y="3033"/>
                    <a:pt x="1779" y="4821"/>
                  </a:cubicBezTo>
                  <a:cubicBezTo>
                    <a:pt x="2581" y="5631"/>
                    <a:pt x="3793" y="5874"/>
                    <a:pt x="4854" y="5439"/>
                  </a:cubicBezTo>
                  <a:cubicBezTo>
                    <a:pt x="5906" y="5005"/>
                    <a:pt x="6600" y="3977"/>
                    <a:pt x="6600" y="2833"/>
                  </a:cubicBezTo>
                  <a:cubicBezTo>
                    <a:pt x="6583" y="1287"/>
                    <a:pt x="5338" y="34"/>
                    <a:pt x="3793" y="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" name="Google Shape;688;p42">
              <a:extLst>
                <a:ext uri="{FF2B5EF4-FFF2-40B4-BE49-F238E27FC236}">
                  <a16:creationId xmlns:a16="http://schemas.microsoft.com/office/drawing/2014/main" id="{86279707-CCAA-ACEB-1CE4-5183880D62CD}"/>
                </a:ext>
              </a:extLst>
            </p:cNvPr>
            <p:cNvSpPr/>
            <p:nvPr/>
          </p:nvSpPr>
          <p:spPr>
            <a:xfrm>
              <a:off x="7657625" y="1399500"/>
              <a:ext cx="52025" cy="47375"/>
            </a:xfrm>
            <a:custGeom>
              <a:avLst/>
              <a:gdLst/>
              <a:ahLst/>
              <a:cxnLst/>
              <a:rect l="l" t="t" r="r" b="b"/>
              <a:pathLst>
                <a:path w="2081" h="1895" extrusionOk="0">
                  <a:moveTo>
                    <a:pt x="1038" y="0"/>
                  </a:moveTo>
                  <a:cubicBezTo>
                    <a:pt x="794" y="0"/>
                    <a:pt x="552" y="94"/>
                    <a:pt x="368" y="282"/>
                  </a:cubicBezTo>
                  <a:cubicBezTo>
                    <a:pt x="1" y="650"/>
                    <a:pt x="1" y="1251"/>
                    <a:pt x="368" y="1619"/>
                  </a:cubicBezTo>
                  <a:cubicBezTo>
                    <a:pt x="552" y="1803"/>
                    <a:pt x="794" y="1895"/>
                    <a:pt x="1038" y="1895"/>
                  </a:cubicBezTo>
                  <a:cubicBezTo>
                    <a:pt x="1281" y="1895"/>
                    <a:pt x="1525" y="1803"/>
                    <a:pt x="1713" y="1619"/>
                  </a:cubicBezTo>
                  <a:cubicBezTo>
                    <a:pt x="2081" y="1251"/>
                    <a:pt x="2081" y="650"/>
                    <a:pt x="1713" y="282"/>
                  </a:cubicBezTo>
                  <a:cubicBezTo>
                    <a:pt x="1525" y="94"/>
                    <a:pt x="1281" y="0"/>
                    <a:pt x="1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" name="Google Shape;689;p42">
              <a:extLst>
                <a:ext uri="{FF2B5EF4-FFF2-40B4-BE49-F238E27FC236}">
                  <a16:creationId xmlns:a16="http://schemas.microsoft.com/office/drawing/2014/main" id="{F9E962BA-180E-EF78-4F11-00A80EC60054}"/>
                </a:ext>
              </a:extLst>
            </p:cNvPr>
            <p:cNvSpPr/>
            <p:nvPr/>
          </p:nvSpPr>
          <p:spPr>
            <a:xfrm>
              <a:off x="7664525" y="1397575"/>
              <a:ext cx="44725" cy="44700"/>
            </a:xfrm>
            <a:custGeom>
              <a:avLst/>
              <a:gdLst/>
              <a:ahLst/>
              <a:cxnLst/>
              <a:rect l="l" t="t" r="r" b="b"/>
              <a:pathLst>
                <a:path w="1789" h="1788" extrusionOk="0">
                  <a:moveTo>
                    <a:pt x="761" y="1788"/>
                  </a:moveTo>
                  <a:cubicBezTo>
                    <a:pt x="1446" y="1788"/>
                    <a:pt x="1788" y="961"/>
                    <a:pt x="1304" y="485"/>
                  </a:cubicBezTo>
                  <a:cubicBezTo>
                    <a:pt x="819" y="0"/>
                    <a:pt x="1" y="343"/>
                    <a:pt x="1" y="1028"/>
                  </a:cubicBezTo>
                  <a:cubicBezTo>
                    <a:pt x="1" y="1445"/>
                    <a:pt x="343" y="1788"/>
                    <a:pt x="761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" name="Google Shape;690;p42">
              <a:extLst>
                <a:ext uri="{FF2B5EF4-FFF2-40B4-BE49-F238E27FC236}">
                  <a16:creationId xmlns:a16="http://schemas.microsoft.com/office/drawing/2014/main" id="{CFCBFEFF-9E5F-96C0-20BD-0B92192F478D}"/>
                </a:ext>
              </a:extLst>
            </p:cNvPr>
            <p:cNvSpPr/>
            <p:nvPr/>
          </p:nvSpPr>
          <p:spPr>
            <a:xfrm>
              <a:off x="7658875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1471" y="1612"/>
                  </a:moveTo>
                  <a:lnTo>
                    <a:pt x="1981" y="368"/>
                  </a:lnTo>
                  <a:cubicBezTo>
                    <a:pt x="1981" y="368"/>
                    <a:pt x="1772" y="0"/>
                    <a:pt x="962" y="42"/>
                  </a:cubicBezTo>
                  <a:cubicBezTo>
                    <a:pt x="151" y="84"/>
                    <a:pt x="1" y="343"/>
                    <a:pt x="1" y="343"/>
                  </a:cubicBezTo>
                  <a:lnTo>
                    <a:pt x="452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" name="Google Shape;691;p42">
              <a:extLst>
                <a:ext uri="{FF2B5EF4-FFF2-40B4-BE49-F238E27FC236}">
                  <a16:creationId xmlns:a16="http://schemas.microsoft.com/office/drawing/2014/main" id="{5A6370DA-57C3-FCA5-EF92-E84AB4AB9388}"/>
                </a:ext>
              </a:extLst>
            </p:cNvPr>
            <p:cNvSpPr/>
            <p:nvPr/>
          </p:nvSpPr>
          <p:spPr>
            <a:xfrm>
              <a:off x="7659100" y="1310275"/>
              <a:ext cx="41575" cy="39900"/>
            </a:xfrm>
            <a:custGeom>
              <a:avLst/>
              <a:gdLst/>
              <a:ahLst/>
              <a:cxnLst/>
              <a:rect l="l" t="t" r="r" b="b"/>
              <a:pathLst>
                <a:path w="1663" h="1596" extrusionOk="0">
                  <a:moveTo>
                    <a:pt x="0" y="284"/>
                  </a:moveTo>
                  <a:lnTo>
                    <a:pt x="443" y="1596"/>
                  </a:lnTo>
                  <a:lnTo>
                    <a:pt x="1203" y="1554"/>
                  </a:lnTo>
                  <a:lnTo>
                    <a:pt x="1663" y="376"/>
                  </a:lnTo>
                  <a:cubicBezTo>
                    <a:pt x="1663" y="376"/>
                    <a:pt x="1421" y="0"/>
                    <a:pt x="761" y="42"/>
                  </a:cubicBezTo>
                  <a:cubicBezTo>
                    <a:pt x="309" y="75"/>
                    <a:pt x="92" y="201"/>
                    <a:pt x="0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" name="Google Shape;692;p42">
              <a:extLst>
                <a:ext uri="{FF2B5EF4-FFF2-40B4-BE49-F238E27FC236}">
                  <a16:creationId xmlns:a16="http://schemas.microsoft.com/office/drawing/2014/main" id="{207FEABF-360A-C64A-8A79-25C609B20325}"/>
                </a:ext>
              </a:extLst>
            </p:cNvPr>
            <p:cNvSpPr/>
            <p:nvPr/>
          </p:nvSpPr>
          <p:spPr>
            <a:xfrm>
              <a:off x="7647200" y="1296475"/>
              <a:ext cx="72275" cy="23625"/>
            </a:xfrm>
            <a:custGeom>
              <a:avLst/>
              <a:gdLst/>
              <a:ahLst/>
              <a:cxnLst/>
              <a:rect l="l" t="t" r="r" b="b"/>
              <a:pathLst>
                <a:path w="2891" h="945" extrusionOk="0">
                  <a:moveTo>
                    <a:pt x="0" y="201"/>
                  </a:moveTo>
                  <a:lnTo>
                    <a:pt x="2891" y="1"/>
                  </a:lnTo>
                  <a:lnTo>
                    <a:pt x="2891" y="744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51" name="Google Shape;1017;p51">
            <a:extLst>
              <a:ext uri="{FF2B5EF4-FFF2-40B4-BE49-F238E27FC236}">
                <a16:creationId xmlns:a16="http://schemas.microsoft.com/office/drawing/2014/main" id="{6D490760-C5DF-DF31-1CFF-EB0C927A6796}"/>
              </a:ext>
            </a:extLst>
          </p:cNvPr>
          <p:cNvGrpSpPr/>
          <p:nvPr/>
        </p:nvGrpSpPr>
        <p:grpSpPr>
          <a:xfrm>
            <a:off x="10764456" y="2436322"/>
            <a:ext cx="4084973" cy="2807009"/>
            <a:chOff x="7636893" y="2346251"/>
            <a:chExt cx="1507118" cy="838832"/>
          </a:xfrm>
          <a:solidFill>
            <a:schemeClr val="tx2">
              <a:lumMod val="75000"/>
            </a:schemeClr>
          </a:solidFill>
        </p:grpSpPr>
        <p:grpSp>
          <p:nvGrpSpPr>
            <p:cNvPr id="352" name="Google Shape;1018;p51">
              <a:extLst>
                <a:ext uri="{FF2B5EF4-FFF2-40B4-BE49-F238E27FC236}">
                  <a16:creationId xmlns:a16="http://schemas.microsoft.com/office/drawing/2014/main" id="{A4EF53A7-49BA-5FE6-6639-E599E5BFF571}"/>
                </a:ext>
              </a:extLst>
            </p:cNvPr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  <a:grpFill/>
          </p:grpSpPr>
          <p:sp>
            <p:nvSpPr>
              <p:cNvPr id="364" name="Google Shape;1019;p51">
                <a:extLst>
                  <a:ext uri="{FF2B5EF4-FFF2-40B4-BE49-F238E27FC236}">
                    <a16:creationId xmlns:a16="http://schemas.microsoft.com/office/drawing/2014/main" id="{2BEED43D-F748-1983-6E61-6BFA976806A2}"/>
                  </a:ext>
                </a:extLst>
              </p:cNvPr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5" name="Google Shape;1020;p51">
                <a:extLst>
                  <a:ext uri="{FF2B5EF4-FFF2-40B4-BE49-F238E27FC236}">
                    <a16:creationId xmlns:a16="http://schemas.microsoft.com/office/drawing/2014/main" id="{292EA844-D2EE-9850-C38E-6ED5067960BF}"/>
                  </a:ext>
                </a:extLst>
              </p:cNvPr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53" name="Google Shape;1021;p51">
              <a:extLst>
                <a:ext uri="{FF2B5EF4-FFF2-40B4-BE49-F238E27FC236}">
                  <a16:creationId xmlns:a16="http://schemas.microsoft.com/office/drawing/2014/main" id="{D2AB15F8-BF66-69C8-6189-126061DCB606}"/>
                </a:ext>
              </a:extLst>
            </p:cNvPr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  <a:grpFill/>
          </p:grpSpPr>
          <p:sp>
            <p:nvSpPr>
              <p:cNvPr id="354" name="Google Shape;1022;p51">
                <a:extLst>
                  <a:ext uri="{FF2B5EF4-FFF2-40B4-BE49-F238E27FC236}">
                    <a16:creationId xmlns:a16="http://schemas.microsoft.com/office/drawing/2014/main" id="{E443A006-1781-184D-DC9A-6E9BF82AD675}"/>
                  </a:ext>
                </a:extLst>
              </p:cNvPr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5" name="Google Shape;1023;p51">
                <a:extLst>
                  <a:ext uri="{FF2B5EF4-FFF2-40B4-BE49-F238E27FC236}">
                    <a16:creationId xmlns:a16="http://schemas.microsoft.com/office/drawing/2014/main" id="{90767CE0-D511-2792-B118-E36853345BAD}"/>
                  </a:ext>
                </a:extLst>
              </p:cNvPr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6" name="Google Shape;1024;p51">
                <a:extLst>
                  <a:ext uri="{FF2B5EF4-FFF2-40B4-BE49-F238E27FC236}">
                    <a16:creationId xmlns:a16="http://schemas.microsoft.com/office/drawing/2014/main" id="{649ACD2F-7512-B90F-2B8F-4A311483846C}"/>
                  </a:ext>
                </a:extLst>
              </p:cNvPr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7" name="Google Shape;1025;p51">
                <a:extLst>
                  <a:ext uri="{FF2B5EF4-FFF2-40B4-BE49-F238E27FC236}">
                    <a16:creationId xmlns:a16="http://schemas.microsoft.com/office/drawing/2014/main" id="{7B02661C-2380-BC37-971C-6BE2214A390E}"/>
                  </a:ext>
                </a:extLst>
              </p:cNvPr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8" name="Google Shape;1026;p51">
                <a:extLst>
                  <a:ext uri="{FF2B5EF4-FFF2-40B4-BE49-F238E27FC236}">
                    <a16:creationId xmlns:a16="http://schemas.microsoft.com/office/drawing/2014/main" id="{79368051-A918-76BF-C528-ECC42D34A92D}"/>
                  </a:ext>
                </a:extLst>
              </p:cNvPr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9" name="Google Shape;1027;p51">
                <a:extLst>
                  <a:ext uri="{FF2B5EF4-FFF2-40B4-BE49-F238E27FC236}">
                    <a16:creationId xmlns:a16="http://schemas.microsoft.com/office/drawing/2014/main" id="{0D3198F0-142D-55B2-1679-4581A675B9E4}"/>
                  </a:ext>
                </a:extLst>
              </p:cNvPr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0" name="Google Shape;1028;p51">
                <a:extLst>
                  <a:ext uri="{FF2B5EF4-FFF2-40B4-BE49-F238E27FC236}">
                    <a16:creationId xmlns:a16="http://schemas.microsoft.com/office/drawing/2014/main" id="{3F2F6985-09CD-3EBA-BE7C-DF791CA7C4F9}"/>
                  </a:ext>
                </a:extLst>
              </p:cNvPr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1" name="Google Shape;1029;p51">
                <a:extLst>
                  <a:ext uri="{FF2B5EF4-FFF2-40B4-BE49-F238E27FC236}">
                    <a16:creationId xmlns:a16="http://schemas.microsoft.com/office/drawing/2014/main" id="{9FE15377-BE32-EAEC-8FEB-F5B1D5AB474A}"/>
                  </a:ext>
                </a:extLst>
              </p:cNvPr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2" name="Google Shape;1030;p51">
                <a:extLst>
                  <a:ext uri="{FF2B5EF4-FFF2-40B4-BE49-F238E27FC236}">
                    <a16:creationId xmlns:a16="http://schemas.microsoft.com/office/drawing/2014/main" id="{5E0BAF8E-88E3-21C8-0127-0A27BEC3F33F}"/>
                  </a:ext>
                </a:extLst>
              </p:cNvPr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3" name="Google Shape;1031;p51">
                <a:extLst>
                  <a:ext uri="{FF2B5EF4-FFF2-40B4-BE49-F238E27FC236}">
                    <a16:creationId xmlns:a16="http://schemas.microsoft.com/office/drawing/2014/main" id="{3ACF8306-FE9A-1DA7-3FF5-96D80611343A}"/>
                  </a:ext>
                </a:extLst>
              </p:cNvPr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2777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0A5E8-ABE9-BA74-F33F-827ECF910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F51F9E0-E6B0-E808-98CC-D91FAECC6F0C}"/>
              </a:ext>
            </a:extLst>
          </p:cNvPr>
          <p:cNvGrpSpPr/>
          <p:nvPr/>
        </p:nvGrpSpPr>
        <p:grpSpPr>
          <a:xfrm>
            <a:off x="653329" y="1092200"/>
            <a:ext cx="6116325" cy="5765800"/>
            <a:chOff x="699048" y="400050"/>
            <a:chExt cx="6850554" cy="64579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1F1C5B-2C5D-CE1B-C598-79F77229E278}"/>
                </a:ext>
              </a:extLst>
            </p:cNvPr>
            <p:cNvSpPr/>
            <p:nvPr/>
          </p:nvSpPr>
          <p:spPr>
            <a:xfrm>
              <a:off x="2381250" y="4667250"/>
              <a:ext cx="3486150" cy="21907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US">
                <a:latin typeface="Montserrat" panose="00000500000000000000" pitchFamily="2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4ECB5E-B5D1-CD51-7F77-1C4D78942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48" y="400050"/>
              <a:ext cx="6850554" cy="4572000"/>
            </a:xfrm>
            <a:prstGeom prst="roundRect">
              <a:avLst>
                <a:gd name="adj" fmla="val 22917"/>
              </a:avLst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E6C15B2-EF83-DE27-4344-8E571098237F}"/>
              </a:ext>
            </a:extLst>
          </p:cNvPr>
          <p:cNvSpPr/>
          <p:nvPr/>
        </p:nvSpPr>
        <p:spPr>
          <a:xfrm flipH="1">
            <a:off x="12146281" y="2066925"/>
            <a:ext cx="45719" cy="2724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97703C-5233-210F-C941-E6D794CFE1A0}"/>
              </a:ext>
            </a:extLst>
          </p:cNvPr>
          <p:cNvGrpSpPr/>
          <p:nvPr/>
        </p:nvGrpSpPr>
        <p:grpSpPr>
          <a:xfrm>
            <a:off x="7240420" y="1833264"/>
            <a:ext cx="4435094" cy="4785425"/>
            <a:chOff x="7555306" y="862973"/>
            <a:chExt cx="4435094" cy="47854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153918-EA13-428F-F0D5-FA5DB4FAFFCD}"/>
                </a:ext>
              </a:extLst>
            </p:cNvPr>
            <p:cNvSpPr txBox="1"/>
            <p:nvPr/>
          </p:nvSpPr>
          <p:spPr>
            <a:xfrm>
              <a:off x="7555306" y="862973"/>
              <a:ext cx="4435094" cy="2123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/>
            </a:lstStyle>
            <a:p>
              <a:r>
                <a:rPr lang="en-US" sz="4400" b="1" dirty="0">
                  <a:solidFill>
                    <a:srgbClr val="374151"/>
                  </a:solidFill>
                  <a:latin typeface="Elephant" panose="02020904090505020303" pitchFamily="18" charset="0"/>
                </a:rPr>
                <a:t>Airport Dashboard Overview</a:t>
              </a:r>
              <a:r>
                <a:rPr lang="en-US" sz="4400" b="1" dirty="0">
                  <a:solidFill>
                    <a:srgbClr val="374151"/>
                  </a:solidFill>
                  <a:latin typeface="Montserrat" panose="00000500000000000000" pitchFamily="2" charset="0"/>
                </a:rPr>
                <a:t>:</a:t>
              </a:r>
              <a:endParaRPr lang="en-US" sz="4400" b="1" dirty="0">
                <a:latin typeface="Montserrat" pitchFamily="2" charset="7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F69552-9782-F34B-3CE6-486314D8E67E}"/>
                </a:ext>
              </a:extLst>
            </p:cNvPr>
            <p:cNvSpPr txBox="1"/>
            <p:nvPr/>
          </p:nvSpPr>
          <p:spPr>
            <a:xfrm>
              <a:off x="7555306" y="3340074"/>
              <a:ext cx="4435094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/>
            </a:lstStyle>
            <a:p>
              <a:r>
                <a:rPr lang="en-US" sz="2400" dirty="0">
                  <a:solidFill>
                    <a:srgbClr val="374151"/>
                  </a:solidFill>
                  <a:latin typeface="Montserrat" panose="00000500000000000000" pitchFamily="2" charset="0"/>
                </a:rPr>
                <a:t>in this dashboard session we covered Every sessions and we made easy visualizations of every category in one place for better understand.</a:t>
              </a:r>
              <a:endParaRPr lang="en-US" sz="2000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2" name="Google Shape;905;p48">
            <a:extLst>
              <a:ext uri="{FF2B5EF4-FFF2-40B4-BE49-F238E27FC236}">
                <a16:creationId xmlns:a16="http://schemas.microsoft.com/office/drawing/2014/main" id="{CBBA8D10-CB3C-FABE-1687-9837EE4E1713}"/>
              </a:ext>
            </a:extLst>
          </p:cNvPr>
          <p:cNvGrpSpPr/>
          <p:nvPr/>
        </p:nvGrpSpPr>
        <p:grpSpPr>
          <a:xfrm>
            <a:off x="7377345" y="492134"/>
            <a:ext cx="2080622" cy="1341130"/>
            <a:chOff x="1301165" y="1157310"/>
            <a:chExt cx="2080622" cy="1341130"/>
          </a:xfrm>
        </p:grpSpPr>
        <p:grpSp>
          <p:nvGrpSpPr>
            <p:cNvPr id="6" name="Google Shape;906;p48">
              <a:extLst>
                <a:ext uri="{FF2B5EF4-FFF2-40B4-BE49-F238E27FC236}">
                  <a16:creationId xmlns:a16="http://schemas.microsoft.com/office/drawing/2014/main" id="{196AE93B-48E4-1817-78B1-45D07BBDFB79}"/>
                </a:ext>
              </a:extLst>
            </p:cNvPr>
            <p:cNvGrpSpPr/>
            <p:nvPr/>
          </p:nvGrpSpPr>
          <p:grpSpPr>
            <a:xfrm>
              <a:off x="1301165" y="1157310"/>
              <a:ext cx="2080622" cy="1341130"/>
              <a:chOff x="1032725" y="1485988"/>
              <a:chExt cx="1688542" cy="1088403"/>
            </a:xfrm>
          </p:grpSpPr>
          <p:sp>
            <p:nvSpPr>
              <p:cNvPr id="28" name="Google Shape;907;p48">
                <a:extLst>
                  <a:ext uri="{FF2B5EF4-FFF2-40B4-BE49-F238E27FC236}">
                    <a16:creationId xmlns:a16="http://schemas.microsoft.com/office/drawing/2014/main" id="{C74F9D97-BB15-7782-EB83-0D136ABE5491}"/>
                  </a:ext>
                </a:extLst>
              </p:cNvPr>
              <p:cNvSpPr/>
              <p:nvPr/>
            </p:nvSpPr>
            <p:spPr>
              <a:xfrm>
                <a:off x="1445717" y="1606654"/>
                <a:ext cx="663840" cy="225403"/>
              </a:xfrm>
              <a:custGeom>
                <a:avLst/>
                <a:gdLst/>
                <a:ahLst/>
                <a:cxnLst/>
                <a:rect l="l" t="t" r="r" b="b"/>
                <a:pathLst>
                  <a:path w="18304" h="6215" extrusionOk="0">
                    <a:moveTo>
                      <a:pt x="3125" y="0"/>
                    </a:moveTo>
                    <a:lnTo>
                      <a:pt x="0" y="1638"/>
                    </a:lnTo>
                    <a:lnTo>
                      <a:pt x="11821" y="6190"/>
                    </a:lnTo>
                    <a:cubicBezTo>
                      <a:pt x="11865" y="6206"/>
                      <a:pt x="11910" y="6215"/>
                      <a:pt x="11954" y="6215"/>
                    </a:cubicBezTo>
                    <a:cubicBezTo>
                      <a:pt x="12004" y="6215"/>
                      <a:pt x="12053" y="6204"/>
                      <a:pt x="12097" y="6182"/>
                    </a:cubicBezTo>
                    <a:lnTo>
                      <a:pt x="18045" y="3049"/>
                    </a:lnTo>
                    <a:cubicBezTo>
                      <a:pt x="18304" y="2907"/>
                      <a:pt x="18262" y="2523"/>
                      <a:pt x="17987" y="2448"/>
                    </a:cubicBezTo>
                    <a:cubicBezTo>
                      <a:pt x="15664" y="1813"/>
                      <a:pt x="8680" y="34"/>
                      <a:pt x="31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08;p48">
                <a:extLst>
                  <a:ext uri="{FF2B5EF4-FFF2-40B4-BE49-F238E27FC236}">
                    <a16:creationId xmlns:a16="http://schemas.microsoft.com/office/drawing/2014/main" id="{E6E64899-721E-54CC-B017-9A10E15DE8DF}"/>
                  </a:ext>
                </a:extLst>
              </p:cNvPr>
              <p:cNvSpPr/>
              <p:nvPr/>
            </p:nvSpPr>
            <p:spPr>
              <a:xfrm>
                <a:off x="1445717" y="1632985"/>
                <a:ext cx="520257" cy="199072"/>
              </a:xfrm>
              <a:custGeom>
                <a:avLst/>
                <a:gdLst/>
                <a:ahLst/>
                <a:cxnLst/>
                <a:rect l="l" t="t" r="r" b="b"/>
                <a:pathLst>
                  <a:path w="14345" h="5489" extrusionOk="0">
                    <a:moveTo>
                      <a:pt x="1730" y="1"/>
                    </a:moveTo>
                    <a:lnTo>
                      <a:pt x="0" y="912"/>
                    </a:lnTo>
                    <a:lnTo>
                      <a:pt x="11821" y="5464"/>
                    </a:lnTo>
                    <a:cubicBezTo>
                      <a:pt x="11865" y="5480"/>
                      <a:pt x="11910" y="5489"/>
                      <a:pt x="11954" y="5489"/>
                    </a:cubicBezTo>
                    <a:cubicBezTo>
                      <a:pt x="12004" y="5489"/>
                      <a:pt x="12053" y="5478"/>
                      <a:pt x="12097" y="5456"/>
                    </a:cubicBezTo>
                    <a:lnTo>
                      <a:pt x="14344" y="4270"/>
                    </a:lnTo>
                    <a:lnTo>
                      <a:pt x="17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09;p48">
                <a:extLst>
                  <a:ext uri="{FF2B5EF4-FFF2-40B4-BE49-F238E27FC236}">
                    <a16:creationId xmlns:a16="http://schemas.microsoft.com/office/drawing/2014/main" id="{9B2449D5-0404-4A67-72D9-774AB98E716B}"/>
                  </a:ext>
                </a:extLst>
              </p:cNvPr>
              <p:cNvSpPr/>
              <p:nvPr/>
            </p:nvSpPr>
            <p:spPr>
              <a:xfrm>
                <a:off x="1032725" y="1485988"/>
                <a:ext cx="1688542" cy="767856"/>
              </a:xfrm>
              <a:custGeom>
                <a:avLst/>
                <a:gdLst/>
                <a:ahLst/>
                <a:cxnLst/>
                <a:rect l="l" t="t" r="r" b="b"/>
                <a:pathLst>
                  <a:path w="46558" h="21172" extrusionOk="0">
                    <a:moveTo>
                      <a:pt x="39740" y="1"/>
                    </a:moveTo>
                    <a:cubicBezTo>
                      <a:pt x="38819" y="1"/>
                      <a:pt x="37908" y="222"/>
                      <a:pt x="37084" y="654"/>
                    </a:cubicBezTo>
                    <a:lnTo>
                      <a:pt x="9207" y="15315"/>
                    </a:lnTo>
                    <a:lnTo>
                      <a:pt x="2290" y="13160"/>
                    </a:lnTo>
                    <a:lnTo>
                      <a:pt x="1" y="14471"/>
                    </a:lnTo>
                    <a:lnTo>
                      <a:pt x="327" y="15090"/>
                    </a:lnTo>
                    <a:cubicBezTo>
                      <a:pt x="2358" y="18960"/>
                      <a:pt x="6311" y="21172"/>
                      <a:pt x="10403" y="21172"/>
                    </a:cubicBezTo>
                    <a:cubicBezTo>
                      <a:pt x="12185" y="21172"/>
                      <a:pt x="13994" y="20752"/>
                      <a:pt x="15681" y="19868"/>
                    </a:cubicBezTo>
                    <a:lnTo>
                      <a:pt x="44678" y="4622"/>
                    </a:lnTo>
                    <a:cubicBezTo>
                      <a:pt x="46558" y="3628"/>
                      <a:pt x="46065" y="813"/>
                      <a:pt x="43960" y="529"/>
                    </a:cubicBezTo>
                    <a:lnTo>
                      <a:pt x="43609" y="478"/>
                    </a:lnTo>
                    <a:lnTo>
                      <a:pt x="41261" y="161"/>
                    </a:lnTo>
                    <a:lnTo>
                      <a:pt x="40509" y="52"/>
                    </a:lnTo>
                    <a:cubicBezTo>
                      <a:pt x="40253" y="18"/>
                      <a:pt x="39996" y="1"/>
                      <a:pt x="397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10;p48">
                <a:extLst>
                  <a:ext uri="{FF2B5EF4-FFF2-40B4-BE49-F238E27FC236}">
                    <a16:creationId xmlns:a16="http://schemas.microsoft.com/office/drawing/2014/main" id="{76674DCE-FBF4-CCC3-B6D3-B20A7BC83762}"/>
                  </a:ext>
                </a:extLst>
              </p:cNvPr>
              <p:cNvSpPr/>
              <p:nvPr/>
            </p:nvSpPr>
            <p:spPr>
              <a:xfrm>
                <a:off x="1391786" y="1568753"/>
                <a:ext cx="1309220" cy="684912"/>
              </a:xfrm>
              <a:custGeom>
                <a:avLst/>
                <a:gdLst/>
                <a:ahLst/>
                <a:cxnLst/>
                <a:rect l="l" t="t" r="r" b="b"/>
                <a:pathLst>
                  <a:path w="36099" h="18885" extrusionOk="0">
                    <a:moveTo>
                      <a:pt x="35906" y="1"/>
                    </a:moveTo>
                    <a:lnTo>
                      <a:pt x="0" y="18873"/>
                    </a:lnTo>
                    <a:cubicBezTo>
                      <a:pt x="171" y="18880"/>
                      <a:pt x="341" y="18884"/>
                      <a:pt x="511" y="18884"/>
                    </a:cubicBezTo>
                    <a:cubicBezTo>
                      <a:pt x="2343" y="18884"/>
                      <a:pt x="4153" y="18434"/>
                      <a:pt x="5781" y="17578"/>
                    </a:cubicBezTo>
                    <a:lnTo>
                      <a:pt x="34778" y="2332"/>
                    </a:lnTo>
                    <a:cubicBezTo>
                      <a:pt x="35630" y="1897"/>
                      <a:pt x="36098" y="937"/>
                      <a:pt x="359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11;p48">
                <a:extLst>
                  <a:ext uri="{FF2B5EF4-FFF2-40B4-BE49-F238E27FC236}">
                    <a16:creationId xmlns:a16="http://schemas.microsoft.com/office/drawing/2014/main" id="{099047C0-9904-82E6-B5C8-D861BEE57988}"/>
                  </a:ext>
                </a:extLst>
              </p:cNvPr>
              <p:cNvSpPr/>
              <p:nvPr/>
            </p:nvSpPr>
            <p:spPr>
              <a:xfrm>
                <a:off x="1695971" y="1847986"/>
                <a:ext cx="444313" cy="726402"/>
              </a:xfrm>
              <a:custGeom>
                <a:avLst/>
                <a:gdLst/>
                <a:ahLst/>
                <a:cxnLst/>
                <a:rect l="l" t="t" r="r" b="b"/>
                <a:pathLst>
                  <a:path w="12251" h="20029" extrusionOk="0">
                    <a:moveTo>
                      <a:pt x="11761" y="0"/>
                    </a:moveTo>
                    <a:cubicBezTo>
                      <a:pt x="11699" y="0"/>
                      <a:pt x="11634" y="14"/>
                      <a:pt x="11571" y="46"/>
                    </a:cubicBezTo>
                    <a:lnTo>
                      <a:pt x="3969" y="4039"/>
                    </a:lnTo>
                    <a:cubicBezTo>
                      <a:pt x="3869" y="4098"/>
                      <a:pt x="3793" y="4198"/>
                      <a:pt x="3760" y="4315"/>
                    </a:cubicBezTo>
                    <a:lnTo>
                      <a:pt x="1" y="20029"/>
                    </a:lnTo>
                    <a:lnTo>
                      <a:pt x="3977" y="17940"/>
                    </a:lnTo>
                    <a:cubicBezTo>
                      <a:pt x="7954" y="12067"/>
                      <a:pt x="11145" y="3446"/>
                      <a:pt x="12156" y="547"/>
                    </a:cubicBezTo>
                    <a:cubicBezTo>
                      <a:pt x="12251" y="263"/>
                      <a:pt x="12027" y="0"/>
                      <a:pt x="117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12;p48">
                <a:extLst>
                  <a:ext uri="{FF2B5EF4-FFF2-40B4-BE49-F238E27FC236}">
                    <a16:creationId xmlns:a16="http://schemas.microsoft.com/office/drawing/2014/main" id="{E81BA5BF-99D4-5763-9870-3AF14056A4D2}"/>
                  </a:ext>
                </a:extLst>
              </p:cNvPr>
              <p:cNvSpPr/>
              <p:nvPr/>
            </p:nvSpPr>
            <p:spPr>
              <a:xfrm>
                <a:off x="1695971" y="1939637"/>
                <a:ext cx="248179" cy="634754"/>
              </a:xfrm>
              <a:custGeom>
                <a:avLst/>
                <a:gdLst/>
                <a:ahLst/>
                <a:cxnLst/>
                <a:rect l="l" t="t" r="r" b="b"/>
                <a:pathLst>
                  <a:path w="6843" h="17502" extrusionOk="0">
                    <a:moveTo>
                      <a:pt x="6843" y="0"/>
                    </a:moveTo>
                    <a:lnTo>
                      <a:pt x="3969" y="1512"/>
                    </a:lnTo>
                    <a:cubicBezTo>
                      <a:pt x="3869" y="1571"/>
                      <a:pt x="3793" y="1671"/>
                      <a:pt x="3760" y="1788"/>
                    </a:cubicBezTo>
                    <a:lnTo>
                      <a:pt x="1" y="17502"/>
                    </a:lnTo>
                    <a:lnTo>
                      <a:pt x="1" y="17502"/>
                    </a:lnTo>
                    <a:lnTo>
                      <a:pt x="2198" y="16349"/>
                    </a:lnTo>
                    <a:lnTo>
                      <a:pt x="68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13;p48">
                <a:extLst>
                  <a:ext uri="{FF2B5EF4-FFF2-40B4-BE49-F238E27FC236}">
                    <a16:creationId xmlns:a16="http://schemas.microsoft.com/office/drawing/2014/main" id="{4D15B7C6-4FFA-4A2B-DC4A-C7283DB32B6D}"/>
                  </a:ext>
                </a:extLst>
              </p:cNvPr>
              <p:cNvSpPr/>
              <p:nvPr/>
            </p:nvSpPr>
            <p:spPr>
              <a:xfrm>
                <a:off x="2426787" y="1491791"/>
                <a:ext cx="187576" cy="88311"/>
              </a:xfrm>
              <a:custGeom>
                <a:avLst/>
                <a:gdLst/>
                <a:ahLst/>
                <a:cxnLst/>
                <a:rect l="l" t="t" r="r" b="b"/>
                <a:pathLst>
                  <a:path w="5172" h="2435" extrusionOk="0">
                    <a:moveTo>
                      <a:pt x="2824" y="1"/>
                    </a:moveTo>
                    <a:lnTo>
                      <a:pt x="377" y="1287"/>
                    </a:lnTo>
                    <a:cubicBezTo>
                      <a:pt x="93" y="1438"/>
                      <a:pt x="1" y="1830"/>
                      <a:pt x="176" y="2165"/>
                    </a:cubicBezTo>
                    <a:cubicBezTo>
                      <a:pt x="278" y="2359"/>
                      <a:pt x="560" y="2434"/>
                      <a:pt x="834" y="2434"/>
                    </a:cubicBezTo>
                    <a:cubicBezTo>
                      <a:pt x="1032" y="2434"/>
                      <a:pt x="1227" y="2395"/>
                      <a:pt x="1346" y="2332"/>
                    </a:cubicBezTo>
                    <a:lnTo>
                      <a:pt x="5172" y="318"/>
                    </a:lnTo>
                    <a:lnTo>
                      <a:pt x="28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914;p48">
              <a:extLst>
                <a:ext uri="{FF2B5EF4-FFF2-40B4-BE49-F238E27FC236}">
                  <a16:creationId xmlns:a16="http://schemas.microsoft.com/office/drawing/2014/main" id="{76EFF613-43F1-2194-5967-685C1B1EE46D}"/>
                </a:ext>
              </a:extLst>
            </p:cNvPr>
            <p:cNvGrpSpPr/>
            <p:nvPr/>
          </p:nvGrpSpPr>
          <p:grpSpPr>
            <a:xfrm>
              <a:off x="1835438" y="1257997"/>
              <a:ext cx="1171957" cy="643137"/>
              <a:chOff x="1466318" y="1567701"/>
              <a:chExt cx="951110" cy="521942"/>
            </a:xfrm>
          </p:grpSpPr>
          <p:sp>
            <p:nvSpPr>
              <p:cNvPr id="12" name="Google Shape;915;p48">
                <a:extLst>
                  <a:ext uri="{FF2B5EF4-FFF2-40B4-BE49-F238E27FC236}">
                    <a16:creationId xmlns:a16="http://schemas.microsoft.com/office/drawing/2014/main" id="{6AAD4DD1-AF07-F330-3661-D8EC4470DF6B}"/>
                  </a:ext>
                </a:extLst>
              </p:cNvPr>
              <p:cNvSpPr/>
              <p:nvPr/>
            </p:nvSpPr>
            <p:spPr>
              <a:xfrm>
                <a:off x="1466318" y="2041008"/>
                <a:ext cx="50629" cy="48635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41" extrusionOk="0">
                    <a:moveTo>
                      <a:pt x="622" y="0"/>
                    </a:moveTo>
                    <a:cubicBezTo>
                      <a:pt x="538" y="0"/>
                      <a:pt x="454" y="20"/>
                      <a:pt x="376" y="62"/>
                    </a:cubicBezTo>
                    <a:cubicBezTo>
                      <a:pt x="92" y="213"/>
                      <a:pt x="0" y="614"/>
                      <a:pt x="176" y="948"/>
                    </a:cubicBezTo>
                    <a:cubicBezTo>
                      <a:pt x="305" y="1194"/>
                      <a:pt x="543" y="1340"/>
                      <a:pt x="776" y="1340"/>
                    </a:cubicBezTo>
                    <a:cubicBezTo>
                      <a:pt x="860" y="1340"/>
                      <a:pt x="943" y="1322"/>
                      <a:pt x="1020" y="1282"/>
                    </a:cubicBezTo>
                    <a:cubicBezTo>
                      <a:pt x="1304" y="1123"/>
                      <a:pt x="1395" y="731"/>
                      <a:pt x="1220" y="396"/>
                    </a:cubicBezTo>
                    <a:cubicBezTo>
                      <a:pt x="1091" y="151"/>
                      <a:pt x="854" y="0"/>
                      <a:pt x="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16;p48">
                <a:extLst>
                  <a:ext uri="{FF2B5EF4-FFF2-40B4-BE49-F238E27FC236}">
                    <a16:creationId xmlns:a16="http://schemas.microsoft.com/office/drawing/2014/main" id="{99760157-55CE-E027-AEDE-2E3D2A13569F}"/>
                  </a:ext>
                </a:extLst>
              </p:cNvPr>
              <p:cNvSpPr/>
              <p:nvPr/>
            </p:nvSpPr>
            <p:spPr>
              <a:xfrm>
                <a:off x="1526306" y="2009454"/>
                <a:ext cx="50629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4" extrusionOk="0">
                    <a:moveTo>
                      <a:pt x="630" y="0"/>
                    </a:moveTo>
                    <a:cubicBezTo>
                      <a:pt x="545" y="0"/>
                      <a:pt x="462" y="20"/>
                      <a:pt x="385" y="63"/>
                    </a:cubicBezTo>
                    <a:cubicBezTo>
                      <a:pt x="92" y="214"/>
                      <a:pt x="0" y="606"/>
                      <a:pt x="176" y="941"/>
                    </a:cubicBezTo>
                    <a:cubicBezTo>
                      <a:pt x="305" y="1187"/>
                      <a:pt x="548" y="1333"/>
                      <a:pt x="780" y="1333"/>
                    </a:cubicBezTo>
                    <a:cubicBezTo>
                      <a:pt x="863" y="1333"/>
                      <a:pt x="945" y="1314"/>
                      <a:pt x="1020" y="1275"/>
                    </a:cubicBezTo>
                    <a:cubicBezTo>
                      <a:pt x="1312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17;p48">
                <a:extLst>
                  <a:ext uri="{FF2B5EF4-FFF2-40B4-BE49-F238E27FC236}">
                    <a16:creationId xmlns:a16="http://schemas.microsoft.com/office/drawing/2014/main" id="{7AF7CEFD-A66F-A0E9-4B5B-E2F1A0EF60A0}"/>
                  </a:ext>
                </a:extLst>
              </p:cNvPr>
              <p:cNvSpPr/>
              <p:nvPr/>
            </p:nvSpPr>
            <p:spPr>
              <a:xfrm>
                <a:off x="1586295" y="1977937"/>
                <a:ext cx="50956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4" extrusionOk="0">
                    <a:moveTo>
                      <a:pt x="630" y="0"/>
                    </a:moveTo>
                    <a:cubicBezTo>
                      <a:pt x="545" y="0"/>
                      <a:pt x="462" y="21"/>
                      <a:pt x="385" y="64"/>
                    </a:cubicBezTo>
                    <a:cubicBezTo>
                      <a:pt x="92" y="214"/>
                      <a:pt x="1" y="607"/>
                      <a:pt x="176" y="941"/>
                    </a:cubicBezTo>
                    <a:cubicBezTo>
                      <a:pt x="311" y="1187"/>
                      <a:pt x="551" y="1333"/>
                      <a:pt x="781" y="1333"/>
                    </a:cubicBezTo>
                    <a:cubicBezTo>
                      <a:pt x="864" y="1333"/>
                      <a:pt x="945" y="1315"/>
                      <a:pt x="1020" y="1275"/>
                    </a:cubicBezTo>
                    <a:cubicBezTo>
                      <a:pt x="1312" y="1125"/>
                      <a:pt x="1404" y="732"/>
                      <a:pt x="1220" y="398"/>
                    </a:cubicBezTo>
                    <a:cubicBezTo>
                      <a:pt x="1092" y="148"/>
                      <a:pt x="858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18;p48">
                <a:extLst>
                  <a:ext uri="{FF2B5EF4-FFF2-40B4-BE49-F238E27FC236}">
                    <a16:creationId xmlns:a16="http://schemas.microsoft.com/office/drawing/2014/main" id="{6F626B64-BA59-696E-4B6F-04C83D4598E6}"/>
                  </a:ext>
                </a:extLst>
              </p:cNvPr>
              <p:cNvSpPr/>
              <p:nvPr/>
            </p:nvSpPr>
            <p:spPr>
              <a:xfrm>
                <a:off x="1646283" y="1946310"/>
                <a:ext cx="50956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7" extrusionOk="0">
                    <a:moveTo>
                      <a:pt x="625" y="0"/>
                    </a:moveTo>
                    <a:cubicBezTo>
                      <a:pt x="542" y="0"/>
                      <a:pt x="460" y="19"/>
                      <a:pt x="385" y="58"/>
                    </a:cubicBezTo>
                    <a:cubicBezTo>
                      <a:pt x="93" y="217"/>
                      <a:pt x="1" y="610"/>
                      <a:pt x="184" y="944"/>
                    </a:cubicBezTo>
                    <a:cubicBezTo>
                      <a:pt x="314" y="1190"/>
                      <a:pt x="552" y="1336"/>
                      <a:pt x="782" y="1336"/>
                    </a:cubicBezTo>
                    <a:cubicBezTo>
                      <a:pt x="864" y="1336"/>
                      <a:pt x="945" y="1318"/>
                      <a:pt x="1020" y="1278"/>
                    </a:cubicBezTo>
                    <a:cubicBezTo>
                      <a:pt x="1312" y="1128"/>
                      <a:pt x="1404" y="735"/>
                      <a:pt x="1229" y="393"/>
                    </a:cubicBezTo>
                    <a:cubicBezTo>
                      <a:pt x="1099" y="146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19;p48">
                <a:extLst>
                  <a:ext uri="{FF2B5EF4-FFF2-40B4-BE49-F238E27FC236}">
                    <a16:creationId xmlns:a16="http://schemas.microsoft.com/office/drawing/2014/main" id="{D0A0E3DC-F603-015B-0B18-A23409C5F44E}"/>
                  </a:ext>
                </a:extLst>
              </p:cNvPr>
              <p:cNvSpPr/>
              <p:nvPr/>
            </p:nvSpPr>
            <p:spPr>
              <a:xfrm>
                <a:off x="1706598" y="1914793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6" y="0"/>
                    </a:moveTo>
                    <a:cubicBezTo>
                      <a:pt x="533" y="0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91" y="147"/>
                      <a:pt x="848" y="0"/>
                      <a:pt x="6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20;p48">
                <a:extLst>
                  <a:ext uri="{FF2B5EF4-FFF2-40B4-BE49-F238E27FC236}">
                    <a16:creationId xmlns:a16="http://schemas.microsoft.com/office/drawing/2014/main" id="{5E899909-0668-B83C-9616-2AA331DFA4BA}"/>
                  </a:ext>
                </a:extLst>
              </p:cNvPr>
              <p:cNvSpPr/>
              <p:nvPr/>
            </p:nvSpPr>
            <p:spPr>
              <a:xfrm>
                <a:off x="1766587" y="1883275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9" y="0"/>
                    </a:moveTo>
                    <a:cubicBezTo>
                      <a:pt x="536" y="0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6" y="1337"/>
                    </a:cubicBezTo>
                    <a:cubicBezTo>
                      <a:pt x="860" y="1337"/>
                      <a:pt x="942" y="1318"/>
                      <a:pt x="1019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91" y="147"/>
                      <a:pt x="853" y="0"/>
                      <a:pt x="6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21;p48">
                <a:extLst>
                  <a:ext uri="{FF2B5EF4-FFF2-40B4-BE49-F238E27FC236}">
                    <a16:creationId xmlns:a16="http://schemas.microsoft.com/office/drawing/2014/main" id="{AC677B0D-85CE-BC1C-9B87-CD67A2ACB85C}"/>
                  </a:ext>
                </a:extLst>
              </p:cNvPr>
              <p:cNvSpPr/>
              <p:nvPr/>
            </p:nvSpPr>
            <p:spPr>
              <a:xfrm>
                <a:off x="1826575" y="1851758"/>
                <a:ext cx="50629" cy="48526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8" extrusionOk="0">
                    <a:moveTo>
                      <a:pt x="620" y="1"/>
                    </a:moveTo>
                    <a:cubicBezTo>
                      <a:pt x="536" y="1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4"/>
                    </a:cubicBezTo>
                    <a:cubicBezTo>
                      <a:pt x="305" y="1191"/>
                      <a:pt x="543" y="1337"/>
                      <a:pt x="776" y="1337"/>
                    </a:cubicBezTo>
                    <a:cubicBezTo>
                      <a:pt x="860" y="1337"/>
                      <a:pt x="942" y="1318"/>
                      <a:pt x="1020" y="1279"/>
                    </a:cubicBezTo>
                    <a:cubicBezTo>
                      <a:pt x="1304" y="1120"/>
                      <a:pt x="1395" y="727"/>
                      <a:pt x="1220" y="393"/>
                    </a:cubicBezTo>
                    <a:cubicBezTo>
                      <a:pt x="1091" y="147"/>
                      <a:pt x="853" y="1"/>
                      <a:pt x="6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22;p48">
                <a:extLst>
                  <a:ext uri="{FF2B5EF4-FFF2-40B4-BE49-F238E27FC236}">
                    <a16:creationId xmlns:a16="http://schemas.microsoft.com/office/drawing/2014/main" id="{30ECEB4B-DD44-12E7-7C3A-2D83CDA7D7A8}"/>
                  </a:ext>
                </a:extLst>
              </p:cNvPr>
              <p:cNvSpPr/>
              <p:nvPr/>
            </p:nvSpPr>
            <p:spPr>
              <a:xfrm>
                <a:off x="1886274" y="1820131"/>
                <a:ext cx="50920" cy="4863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41" extrusionOk="0">
                    <a:moveTo>
                      <a:pt x="626" y="0"/>
                    </a:moveTo>
                    <a:cubicBezTo>
                      <a:pt x="542" y="0"/>
                      <a:pt x="460" y="20"/>
                      <a:pt x="384" y="62"/>
                    </a:cubicBezTo>
                    <a:cubicBezTo>
                      <a:pt x="92" y="213"/>
                      <a:pt x="0" y="605"/>
                      <a:pt x="184" y="948"/>
                    </a:cubicBezTo>
                    <a:cubicBezTo>
                      <a:pt x="313" y="1194"/>
                      <a:pt x="551" y="1340"/>
                      <a:pt x="781" y="1340"/>
                    </a:cubicBezTo>
                    <a:cubicBezTo>
                      <a:pt x="863" y="1340"/>
                      <a:pt x="944" y="1321"/>
                      <a:pt x="1019" y="1282"/>
                    </a:cubicBezTo>
                    <a:cubicBezTo>
                      <a:pt x="1312" y="1123"/>
                      <a:pt x="1404" y="730"/>
                      <a:pt x="1228" y="396"/>
                    </a:cubicBezTo>
                    <a:cubicBezTo>
                      <a:pt x="1099" y="151"/>
                      <a:pt x="858" y="0"/>
                      <a:pt x="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23;p48">
                <a:extLst>
                  <a:ext uri="{FF2B5EF4-FFF2-40B4-BE49-F238E27FC236}">
                    <a16:creationId xmlns:a16="http://schemas.microsoft.com/office/drawing/2014/main" id="{D108C2C9-0B31-F8C9-2E1D-416717C4EAF1}"/>
                  </a:ext>
                </a:extLst>
              </p:cNvPr>
              <p:cNvSpPr/>
              <p:nvPr/>
            </p:nvSpPr>
            <p:spPr>
              <a:xfrm>
                <a:off x="1946552" y="1788578"/>
                <a:ext cx="50629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4" extrusionOk="0">
                    <a:moveTo>
                      <a:pt x="627" y="0"/>
                    </a:moveTo>
                    <a:cubicBezTo>
                      <a:pt x="541" y="0"/>
                      <a:pt x="456" y="20"/>
                      <a:pt x="376" y="63"/>
                    </a:cubicBezTo>
                    <a:cubicBezTo>
                      <a:pt x="92" y="214"/>
                      <a:pt x="1" y="615"/>
                      <a:pt x="176" y="941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04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24;p48">
                <a:extLst>
                  <a:ext uri="{FF2B5EF4-FFF2-40B4-BE49-F238E27FC236}">
                    <a16:creationId xmlns:a16="http://schemas.microsoft.com/office/drawing/2014/main" id="{C1AAF660-3746-F7A7-0F3A-39159BC0BFAA}"/>
                  </a:ext>
                </a:extLst>
              </p:cNvPr>
              <p:cNvSpPr/>
              <p:nvPr/>
            </p:nvSpPr>
            <p:spPr>
              <a:xfrm>
                <a:off x="2006541" y="1757060"/>
                <a:ext cx="50629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4" extrusionOk="0">
                    <a:moveTo>
                      <a:pt x="627" y="0"/>
                    </a:moveTo>
                    <a:cubicBezTo>
                      <a:pt x="541" y="0"/>
                      <a:pt x="456" y="21"/>
                      <a:pt x="377" y="64"/>
                    </a:cubicBezTo>
                    <a:cubicBezTo>
                      <a:pt x="93" y="214"/>
                      <a:pt x="1" y="607"/>
                      <a:pt x="176" y="941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12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25;p48">
                <a:extLst>
                  <a:ext uri="{FF2B5EF4-FFF2-40B4-BE49-F238E27FC236}">
                    <a16:creationId xmlns:a16="http://schemas.microsoft.com/office/drawing/2014/main" id="{A759FA2D-B3C0-93CF-F0CF-7C9284902BBB}"/>
                  </a:ext>
                </a:extLst>
              </p:cNvPr>
              <p:cNvSpPr/>
              <p:nvPr/>
            </p:nvSpPr>
            <p:spPr>
              <a:xfrm>
                <a:off x="2066529" y="1725398"/>
                <a:ext cx="50956" cy="48526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8" extrusionOk="0">
                    <a:moveTo>
                      <a:pt x="623" y="1"/>
                    </a:moveTo>
                    <a:cubicBezTo>
                      <a:pt x="541" y="1"/>
                      <a:pt x="460" y="20"/>
                      <a:pt x="385" y="59"/>
                    </a:cubicBezTo>
                    <a:cubicBezTo>
                      <a:pt x="93" y="218"/>
                      <a:pt x="1" y="611"/>
                      <a:pt x="176" y="945"/>
                    </a:cubicBezTo>
                    <a:cubicBezTo>
                      <a:pt x="312" y="1191"/>
                      <a:pt x="551" y="1337"/>
                      <a:pt x="781" y="1337"/>
                    </a:cubicBezTo>
                    <a:cubicBezTo>
                      <a:pt x="864" y="1337"/>
                      <a:pt x="945" y="1319"/>
                      <a:pt x="1020" y="1279"/>
                    </a:cubicBezTo>
                    <a:cubicBezTo>
                      <a:pt x="1312" y="1129"/>
                      <a:pt x="1404" y="736"/>
                      <a:pt x="1220" y="394"/>
                    </a:cubicBezTo>
                    <a:cubicBezTo>
                      <a:pt x="1091" y="147"/>
                      <a:pt x="853" y="1"/>
                      <a:pt x="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26;p48">
                <a:extLst>
                  <a:ext uri="{FF2B5EF4-FFF2-40B4-BE49-F238E27FC236}">
                    <a16:creationId xmlns:a16="http://schemas.microsoft.com/office/drawing/2014/main" id="{7AD26B9B-7A22-FDCD-A8FF-E7065EBFC146}"/>
                  </a:ext>
                </a:extLst>
              </p:cNvPr>
              <p:cNvSpPr/>
              <p:nvPr/>
            </p:nvSpPr>
            <p:spPr>
              <a:xfrm>
                <a:off x="2126518" y="1693916"/>
                <a:ext cx="50956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7" extrusionOk="0">
                    <a:moveTo>
                      <a:pt x="624" y="0"/>
                    </a:moveTo>
                    <a:cubicBezTo>
                      <a:pt x="541" y="0"/>
                      <a:pt x="460" y="19"/>
                      <a:pt x="385" y="59"/>
                    </a:cubicBezTo>
                    <a:cubicBezTo>
                      <a:pt x="93" y="209"/>
                      <a:pt x="1" y="610"/>
                      <a:pt x="185" y="944"/>
                    </a:cubicBezTo>
                    <a:cubicBezTo>
                      <a:pt x="314" y="1190"/>
                      <a:pt x="552" y="1337"/>
                      <a:pt x="782" y="1337"/>
                    </a:cubicBezTo>
                    <a:cubicBezTo>
                      <a:pt x="864" y="1337"/>
                      <a:pt x="945" y="1318"/>
                      <a:pt x="1020" y="1278"/>
                    </a:cubicBezTo>
                    <a:cubicBezTo>
                      <a:pt x="1312" y="1128"/>
                      <a:pt x="1404" y="727"/>
                      <a:pt x="1229" y="393"/>
                    </a:cubicBezTo>
                    <a:cubicBezTo>
                      <a:pt x="1093" y="147"/>
                      <a:pt x="854" y="0"/>
                      <a:pt x="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27;p48">
                <a:extLst>
                  <a:ext uri="{FF2B5EF4-FFF2-40B4-BE49-F238E27FC236}">
                    <a16:creationId xmlns:a16="http://schemas.microsoft.com/office/drawing/2014/main" id="{1A4F553F-3377-2B0E-437B-3B9282E1183C}"/>
                  </a:ext>
                </a:extLst>
              </p:cNvPr>
              <p:cNvSpPr/>
              <p:nvPr/>
            </p:nvSpPr>
            <p:spPr>
              <a:xfrm>
                <a:off x="2186833" y="1662399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5" y="0"/>
                    </a:moveTo>
                    <a:cubicBezTo>
                      <a:pt x="532" y="0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85" y="147"/>
                      <a:pt x="845" y="0"/>
                      <a:pt x="6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28;p48">
                <a:extLst>
                  <a:ext uri="{FF2B5EF4-FFF2-40B4-BE49-F238E27FC236}">
                    <a16:creationId xmlns:a16="http://schemas.microsoft.com/office/drawing/2014/main" id="{560D0CA4-023C-CC59-298D-44EA11BDCB12}"/>
                  </a:ext>
                </a:extLst>
              </p:cNvPr>
              <p:cNvSpPr/>
              <p:nvPr/>
            </p:nvSpPr>
            <p:spPr>
              <a:xfrm>
                <a:off x="2246821" y="1630881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6" y="1"/>
                    </a:moveTo>
                    <a:cubicBezTo>
                      <a:pt x="533" y="1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1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9"/>
                    </a:cubicBezTo>
                    <a:cubicBezTo>
                      <a:pt x="1304" y="1120"/>
                      <a:pt x="1395" y="727"/>
                      <a:pt x="1220" y="393"/>
                    </a:cubicBezTo>
                    <a:cubicBezTo>
                      <a:pt x="1091" y="147"/>
                      <a:pt x="848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29;p48">
                <a:extLst>
                  <a:ext uri="{FF2B5EF4-FFF2-40B4-BE49-F238E27FC236}">
                    <a16:creationId xmlns:a16="http://schemas.microsoft.com/office/drawing/2014/main" id="{CBC75CE1-3C6B-C438-38D7-D1E6AD4091A8}"/>
                  </a:ext>
                </a:extLst>
              </p:cNvPr>
              <p:cNvSpPr/>
              <p:nvPr/>
            </p:nvSpPr>
            <p:spPr>
              <a:xfrm>
                <a:off x="2306810" y="1599364"/>
                <a:ext cx="50629" cy="48526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8" extrusionOk="0">
                    <a:moveTo>
                      <a:pt x="620" y="1"/>
                    </a:moveTo>
                    <a:cubicBezTo>
                      <a:pt x="536" y="1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5"/>
                    </a:cubicBezTo>
                    <a:cubicBezTo>
                      <a:pt x="305" y="1191"/>
                      <a:pt x="543" y="1337"/>
                      <a:pt x="776" y="1337"/>
                    </a:cubicBezTo>
                    <a:cubicBezTo>
                      <a:pt x="860" y="1337"/>
                      <a:pt x="943" y="1318"/>
                      <a:pt x="1020" y="1279"/>
                    </a:cubicBezTo>
                    <a:cubicBezTo>
                      <a:pt x="1304" y="1120"/>
                      <a:pt x="1396" y="727"/>
                      <a:pt x="1220" y="393"/>
                    </a:cubicBezTo>
                    <a:cubicBezTo>
                      <a:pt x="1091" y="147"/>
                      <a:pt x="853" y="1"/>
                      <a:pt x="6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30;p48">
                <a:extLst>
                  <a:ext uri="{FF2B5EF4-FFF2-40B4-BE49-F238E27FC236}">
                    <a16:creationId xmlns:a16="http://schemas.microsoft.com/office/drawing/2014/main" id="{0BCE6392-13A2-F669-E2B2-264216B30EE0}"/>
                  </a:ext>
                </a:extLst>
              </p:cNvPr>
              <p:cNvSpPr/>
              <p:nvPr/>
            </p:nvSpPr>
            <p:spPr>
              <a:xfrm>
                <a:off x="2366798" y="1567701"/>
                <a:ext cx="50629" cy="48345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3" extrusionOk="0">
                    <a:moveTo>
                      <a:pt x="627" y="0"/>
                    </a:moveTo>
                    <a:cubicBezTo>
                      <a:pt x="541" y="0"/>
                      <a:pt x="456" y="20"/>
                      <a:pt x="376" y="63"/>
                    </a:cubicBezTo>
                    <a:cubicBezTo>
                      <a:pt x="92" y="214"/>
                      <a:pt x="1" y="606"/>
                      <a:pt x="176" y="940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04" y="1124"/>
                      <a:pt x="1396" y="732"/>
                      <a:pt x="1220" y="397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1314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C6E868-8E96-4605-D210-CF91A3DC0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383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22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6CB12-54C8-97E6-CE18-C7D2318EA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532FA-6E21-40A3-EC77-9D073C493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Airport Dashboard Overview        Explanation:</a:t>
            </a:r>
            <a:br>
              <a:rPr lang="en-US" b="1" dirty="0"/>
            </a:b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59BA5-A35B-7B3F-B14F-B7838A1F3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9922018" cy="3808875"/>
          </a:xfrm>
        </p:spPr>
        <p:txBody>
          <a:bodyPr>
            <a:normAutofit/>
          </a:bodyPr>
          <a:lstStyle/>
          <a:p>
            <a:r>
              <a:rPr lang="en-US" b="1" dirty="0"/>
              <a:t>Here next, we analyzed after ratings dashboard is overview dashboard</a:t>
            </a:r>
          </a:p>
          <a:p>
            <a:r>
              <a:rPr lang="en-US" b="1" dirty="0"/>
              <a:t>In this dashboard we covered entire things like miles travelled, passengers by age, etc.…</a:t>
            </a:r>
          </a:p>
          <a:p>
            <a:r>
              <a:rPr lang="en-US" b="1" dirty="0"/>
              <a:t>As per this analysis we clearly noticed that how many passengers have travelled by age, gender.</a:t>
            </a:r>
          </a:p>
          <a:p>
            <a:r>
              <a:rPr lang="en-US" b="1" dirty="0"/>
              <a:t>Here in this analysis, we clearly understood that what specifications that every passengers wish to have in future travelling.</a:t>
            </a:r>
          </a:p>
          <a:p>
            <a:r>
              <a:rPr lang="en-US" b="1" dirty="0"/>
              <a:t>With the help of this we can clearly make further decisions and improvements.</a:t>
            </a:r>
          </a:p>
          <a:p>
            <a:endParaRPr lang="en-US" b="1" dirty="0"/>
          </a:p>
          <a:p>
            <a:endParaRPr lang="en-US" b="1" dirty="0"/>
          </a:p>
          <a:p>
            <a:endParaRPr lang="en-IN" b="1" dirty="0"/>
          </a:p>
        </p:txBody>
      </p:sp>
      <p:grpSp>
        <p:nvGrpSpPr>
          <p:cNvPr id="3" name="Google Shape;2545;p74">
            <a:extLst>
              <a:ext uri="{FF2B5EF4-FFF2-40B4-BE49-F238E27FC236}">
                <a16:creationId xmlns:a16="http://schemas.microsoft.com/office/drawing/2014/main" id="{64EF4212-67CA-ED26-2BF3-1BA38367D569}"/>
              </a:ext>
            </a:extLst>
          </p:cNvPr>
          <p:cNvGrpSpPr/>
          <p:nvPr/>
        </p:nvGrpSpPr>
        <p:grpSpPr>
          <a:xfrm>
            <a:off x="7789761" y="593455"/>
            <a:ext cx="2673752" cy="1467389"/>
            <a:chOff x="2654821" y="2311071"/>
            <a:chExt cx="2279715" cy="1262120"/>
          </a:xfrm>
        </p:grpSpPr>
        <p:grpSp>
          <p:nvGrpSpPr>
            <p:cNvPr id="5" name="Google Shape;2546;p74">
              <a:extLst>
                <a:ext uri="{FF2B5EF4-FFF2-40B4-BE49-F238E27FC236}">
                  <a16:creationId xmlns:a16="http://schemas.microsoft.com/office/drawing/2014/main" id="{E4F5FB3B-7E65-899B-CD9F-38355F9BBE3B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0" name="Google Shape;2547;p74">
                <a:extLst>
                  <a:ext uri="{FF2B5EF4-FFF2-40B4-BE49-F238E27FC236}">
                    <a16:creationId xmlns:a16="http://schemas.microsoft.com/office/drawing/2014/main" id="{31E6281B-9474-7095-C026-9D238FEB7E23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" name="Google Shape;2548;p74">
                <a:extLst>
                  <a:ext uri="{FF2B5EF4-FFF2-40B4-BE49-F238E27FC236}">
                    <a16:creationId xmlns:a16="http://schemas.microsoft.com/office/drawing/2014/main" id="{C6DAA519-3DE9-42AF-C172-64C41CE1C9AE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549;p74">
              <a:extLst>
                <a:ext uri="{FF2B5EF4-FFF2-40B4-BE49-F238E27FC236}">
                  <a16:creationId xmlns:a16="http://schemas.microsoft.com/office/drawing/2014/main" id="{CFE60B0B-BA5C-E95A-4CCE-EFD9A6DC3A2E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52" name="Google Shape;2550;p74">
                <a:extLst>
                  <a:ext uri="{FF2B5EF4-FFF2-40B4-BE49-F238E27FC236}">
                    <a16:creationId xmlns:a16="http://schemas.microsoft.com/office/drawing/2014/main" id="{FB0B96AC-6A0D-1055-8BD0-2C5FA291F153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53" name="Google Shape;2551;p74">
                <a:extLst>
                  <a:ext uri="{FF2B5EF4-FFF2-40B4-BE49-F238E27FC236}">
                    <a16:creationId xmlns:a16="http://schemas.microsoft.com/office/drawing/2014/main" id="{C2D4A056-8A17-0E3E-B774-A263E39DD2D0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54" name="Google Shape;2552;p74">
                  <a:extLst>
                    <a:ext uri="{FF2B5EF4-FFF2-40B4-BE49-F238E27FC236}">
                      <a16:creationId xmlns:a16="http://schemas.microsoft.com/office/drawing/2014/main" id="{507912DE-ED72-9284-BAF1-4539633EE52E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55" name="Google Shape;2553;p74">
                  <a:extLst>
                    <a:ext uri="{FF2B5EF4-FFF2-40B4-BE49-F238E27FC236}">
                      <a16:creationId xmlns:a16="http://schemas.microsoft.com/office/drawing/2014/main" id="{E695E959-1DD4-D18C-DBB7-52383C9B03C8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54;p74">
                  <a:extLst>
                    <a:ext uri="{FF2B5EF4-FFF2-40B4-BE49-F238E27FC236}">
                      <a16:creationId xmlns:a16="http://schemas.microsoft.com/office/drawing/2014/main" id="{46E95873-C08F-4DBD-D0AA-A79A0D5AF6ED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55;p74">
                  <a:extLst>
                    <a:ext uri="{FF2B5EF4-FFF2-40B4-BE49-F238E27FC236}">
                      <a16:creationId xmlns:a16="http://schemas.microsoft.com/office/drawing/2014/main" id="{2BCE4257-0A9B-3CC9-861E-CEDCDD1CD05B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56;p74">
                  <a:extLst>
                    <a:ext uri="{FF2B5EF4-FFF2-40B4-BE49-F238E27FC236}">
                      <a16:creationId xmlns:a16="http://schemas.microsoft.com/office/drawing/2014/main" id="{9220361A-936B-9F8A-230C-CD45691FAD34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59" name="Google Shape;2557;p74">
                  <a:extLst>
                    <a:ext uri="{FF2B5EF4-FFF2-40B4-BE49-F238E27FC236}">
                      <a16:creationId xmlns:a16="http://schemas.microsoft.com/office/drawing/2014/main" id="{553E2EAB-EBB2-9D72-69FB-FC0AE7B36B9E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2558;p74">
              <a:extLst>
                <a:ext uri="{FF2B5EF4-FFF2-40B4-BE49-F238E27FC236}">
                  <a16:creationId xmlns:a16="http://schemas.microsoft.com/office/drawing/2014/main" id="{564CCF9D-3863-41FE-3339-984C55539736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50" name="Google Shape;2559;p74">
                <a:extLst>
                  <a:ext uri="{FF2B5EF4-FFF2-40B4-BE49-F238E27FC236}">
                    <a16:creationId xmlns:a16="http://schemas.microsoft.com/office/drawing/2014/main" id="{E4E44E52-3F39-F149-C102-B179F96CD05A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1" name="Google Shape;2560;p74">
                <a:extLst>
                  <a:ext uri="{FF2B5EF4-FFF2-40B4-BE49-F238E27FC236}">
                    <a16:creationId xmlns:a16="http://schemas.microsoft.com/office/drawing/2014/main" id="{939A5310-007F-AA6C-2223-7D5153CE0CAD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2561;p74">
              <a:extLst>
                <a:ext uri="{FF2B5EF4-FFF2-40B4-BE49-F238E27FC236}">
                  <a16:creationId xmlns:a16="http://schemas.microsoft.com/office/drawing/2014/main" id="{607B91A5-70D4-CBD9-A0EF-FA32C2FD2AF7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44" name="Google Shape;2562;p74">
                <a:extLst>
                  <a:ext uri="{FF2B5EF4-FFF2-40B4-BE49-F238E27FC236}">
                    <a16:creationId xmlns:a16="http://schemas.microsoft.com/office/drawing/2014/main" id="{0A2A5427-2464-080E-4913-F38F75973181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45" name="Google Shape;2563;p74">
                <a:extLst>
                  <a:ext uri="{FF2B5EF4-FFF2-40B4-BE49-F238E27FC236}">
                    <a16:creationId xmlns:a16="http://schemas.microsoft.com/office/drawing/2014/main" id="{3542607C-DCC2-F30D-A8EB-0F8F787797B1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564;p74">
                <a:extLst>
                  <a:ext uri="{FF2B5EF4-FFF2-40B4-BE49-F238E27FC236}">
                    <a16:creationId xmlns:a16="http://schemas.microsoft.com/office/drawing/2014/main" id="{BE21BD87-5C9E-69C5-CA83-D44AFA93FF94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565;p74">
                <a:extLst>
                  <a:ext uri="{FF2B5EF4-FFF2-40B4-BE49-F238E27FC236}">
                    <a16:creationId xmlns:a16="http://schemas.microsoft.com/office/drawing/2014/main" id="{2845B706-14EE-EF59-291D-6337E53CEEB0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566;p74">
                <a:extLst>
                  <a:ext uri="{FF2B5EF4-FFF2-40B4-BE49-F238E27FC236}">
                    <a16:creationId xmlns:a16="http://schemas.microsoft.com/office/drawing/2014/main" id="{2637CCD3-AF9D-68CF-85B7-6432BE9E9B9D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567;p74">
                <a:extLst>
                  <a:ext uri="{FF2B5EF4-FFF2-40B4-BE49-F238E27FC236}">
                    <a16:creationId xmlns:a16="http://schemas.microsoft.com/office/drawing/2014/main" id="{8FF4811A-3090-5C01-2D8A-194727BDAABC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2568;p74">
              <a:extLst>
                <a:ext uri="{FF2B5EF4-FFF2-40B4-BE49-F238E27FC236}">
                  <a16:creationId xmlns:a16="http://schemas.microsoft.com/office/drawing/2014/main" id="{EAEE9850-C902-979F-8A2F-5C48FB420988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42" name="Google Shape;2569;p74">
                <a:extLst>
                  <a:ext uri="{FF2B5EF4-FFF2-40B4-BE49-F238E27FC236}">
                    <a16:creationId xmlns:a16="http://schemas.microsoft.com/office/drawing/2014/main" id="{C3527049-E615-0E20-623C-295D0E80C00C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570;p74">
                <a:extLst>
                  <a:ext uri="{FF2B5EF4-FFF2-40B4-BE49-F238E27FC236}">
                    <a16:creationId xmlns:a16="http://schemas.microsoft.com/office/drawing/2014/main" id="{A1395957-1DAC-CE59-DC32-11CE281F4338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571;p74">
              <a:extLst>
                <a:ext uri="{FF2B5EF4-FFF2-40B4-BE49-F238E27FC236}">
                  <a16:creationId xmlns:a16="http://schemas.microsoft.com/office/drawing/2014/main" id="{4F7470B3-FE53-1D88-6AFE-F16662D31950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39" name="Google Shape;2572;p74">
                <a:extLst>
                  <a:ext uri="{FF2B5EF4-FFF2-40B4-BE49-F238E27FC236}">
                    <a16:creationId xmlns:a16="http://schemas.microsoft.com/office/drawing/2014/main" id="{FB4F2474-6AB8-D578-EDE7-AD447E8D62F2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573;p74">
                <a:extLst>
                  <a:ext uri="{FF2B5EF4-FFF2-40B4-BE49-F238E27FC236}">
                    <a16:creationId xmlns:a16="http://schemas.microsoft.com/office/drawing/2014/main" id="{50BF3D96-D16A-36AD-7576-B25C88092385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41" name="Google Shape;2574;p74">
                <a:extLst>
                  <a:ext uri="{FF2B5EF4-FFF2-40B4-BE49-F238E27FC236}">
                    <a16:creationId xmlns:a16="http://schemas.microsoft.com/office/drawing/2014/main" id="{714A1335-916A-EB68-7BE3-44B4D993421A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1" name="Google Shape;2575;p74">
              <a:extLst>
                <a:ext uri="{FF2B5EF4-FFF2-40B4-BE49-F238E27FC236}">
                  <a16:creationId xmlns:a16="http://schemas.microsoft.com/office/drawing/2014/main" id="{A9915388-C2B4-4C48-99EC-E4172C85361C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37" name="Google Shape;2576;p74">
                <a:extLst>
                  <a:ext uri="{FF2B5EF4-FFF2-40B4-BE49-F238E27FC236}">
                    <a16:creationId xmlns:a16="http://schemas.microsoft.com/office/drawing/2014/main" id="{31CF6E64-F186-E84C-CC7E-D883B5C10A28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577;p74">
                <a:extLst>
                  <a:ext uri="{FF2B5EF4-FFF2-40B4-BE49-F238E27FC236}">
                    <a16:creationId xmlns:a16="http://schemas.microsoft.com/office/drawing/2014/main" id="{7334C5DF-000E-0ED7-DF5D-E706BDBD7BF7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2" name="Google Shape;2578;p74">
              <a:extLst>
                <a:ext uri="{FF2B5EF4-FFF2-40B4-BE49-F238E27FC236}">
                  <a16:creationId xmlns:a16="http://schemas.microsoft.com/office/drawing/2014/main" id="{A0653859-03DD-B201-737D-BFB49341ECDC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35" name="Google Shape;2579;p74">
                <a:extLst>
                  <a:ext uri="{FF2B5EF4-FFF2-40B4-BE49-F238E27FC236}">
                    <a16:creationId xmlns:a16="http://schemas.microsoft.com/office/drawing/2014/main" id="{3F7082BF-0565-B7B6-6BA0-CE2A010BD369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36" name="Google Shape;2580;p74">
                <a:extLst>
                  <a:ext uri="{FF2B5EF4-FFF2-40B4-BE49-F238E27FC236}">
                    <a16:creationId xmlns:a16="http://schemas.microsoft.com/office/drawing/2014/main" id="{8557413B-1341-733C-1163-1EA90DF55A00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2581;p74">
              <a:extLst>
                <a:ext uri="{FF2B5EF4-FFF2-40B4-BE49-F238E27FC236}">
                  <a16:creationId xmlns:a16="http://schemas.microsoft.com/office/drawing/2014/main" id="{AA5D2431-9927-E3C6-ADCC-48F250535B97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31" name="Google Shape;2582;p74">
                <a:extLst>
                  <a:ext uri="{FF2B5EF4-FFF2-40B4-BE49-F238E27FC236}">
                    <a16:creationId xmlns:a16="http://schemas.microsoft.com/office/drawing/2014/main" id="{AD906A0B-C4B8-D3BB-4C67-9C513A8DF9DF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32" name="Google Shape;2583;p74">
                <a:extLst>
                  <a:ext uri="{FF2B5EF4-FFF2-40B4-BE49-F238E27FC236}">
                    <a16:creationId xmlns:a16="http://schemas.microsoft.com/office/drawing/2014/main" id="{1DE1993F-21AC-3B1A-31B4-60131592905A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33" name="Google Shape;2584;p74">
                  <a:extLst>
                    <a:ext uri="{FF2B5EF4-FFF2-40B4-BE49-F238E27FC236}">
                      <a16:creationId xmlns:a16="http://schemas.microsoft.com/office/drawing/2014/main" id="{9BAE88E1-0496-D4F3-ABDA-1F02BD3A216C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585;p74">
                  <a:extLst>
                    <a:ext uri="{FF2B5EF4-FFF2-40B4-BE49-F238E27FC236}">
                      <a16:creationId xmlns:a16="http://schemas.microsoft.com/office/drawing/2014/main" id="{2AC2B39F-95FE-80E0-9CD4-6F2C28DA10C5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2586;p74">
              <a:extLst>
                <a:ext uri="{FF2B5EF4-FFF2-40B4-BE49-F238E27FC236}">
                  <a16:creationId xmlns:a16="http://schemas.microsoft.com/office/drawing/2014/main" id="{9F864401-2433-69F9-3BED-AA2E669D2A01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29" name="Google Shape;2587;p74">
                <a:extLst>
                  <a:ext uri="{FF2B5EF4-FFF2-40B4-BE49-F238E27FC236}">
                    <a16:creationId xmlns:a16="http://schemas.microsoft.com/office/drawing/2014/main" id="{C0E84DC4-C344-7C20-8C49-00DEEDBFE8A8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30" name="Google Shape;2588;p74">
                <a:extLst>
                  <a:ext uri="{FF2B5EF4-FFF2-40B4-BE49-F238E27FC236}">
                    <a16:creationId xmlns:a16="http://schemas.microsoft.com/office/drawing/2014/main" id="{BAC3C4D5-B5B2-9BAB-3CB1-FEDFBD5A075B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5" name="Google Shape;2589;p74">
              <a:extLst>
                <a:ext uri="{FF2B5EF4-FFF2-40B4-BE49-F238E27FC236}">
                  <a16:creationId xmlns:a16="http://schemas.microsoft.com/office/drawing/2014/main" id="{A9F34FB8-E669-B94C-951E-308F52DB64D3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27" name="Google Shape;2590;p74">
                <a:extLst>
                  <a:ext uri="{FF2B5EF4-FFF2-40B4-BE49-F238E27FC236}">
                    <a16:creationId xmlns:a16="http://schemas.microsoft.com/office/drawing/2014/main" id="{2D261675-D56B-6BA9-7733-C52CA5A6B7BD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28" name="Google Shape;2591;p74">
                <a:extLst>
                  <a:ext uri="{FF2B5EF4-FFF2-40B4-BE49-F238E27FC236}">
                    <a16:creationId xmlns:a16="http://schemas.microsoft.com/office/drawing/2014/main" id="{363B7797-BA30-69A4-40A2-013946366961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2592;p74">
              <a:extLst>
                <a:ext uri="{FF2B5EF4-FFF2-40B4-BE49-F238E27FC236}">
                  <a16:creationId xmlns:a16="http://schemas.microsoft.com/office/drawing/2014/main" id="{D8F9B273-4947-31C6-C28E-42156BB7B12D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25" name="Google Shape;2593;p74">
                <a:extLst>
                  <a:ext uri="{FF2B5EF4-FFF2-40B4-BE49-F238E27FC236}">
                    <a16:creationId xmlns:a16="http://schemas.microsoft.com/office/drawing/2014/main" id="{90FE6165-5318-C35B-6165-DE9867CCB5C4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26" name="Google Shape;2594;p74">
                <a:extLst>
                  <a:ext uri="{FF2B5EF4-FFF2-40B4-BE49-F238E27FC236}">
                    <a16:creationId xmlns:a16="http://schemas.microsoft.com/office/drawing/2014/main" id="{A38C963C-A7A0-2ABB-B3FE-A5A377E416D1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2595;p74">
              <a:extLst>
                <a:ext uri="{FF2B5EF4-FFF2-40B4-BE49-F238E27FC236}">
                  <a16:creationId xmlns:a16="http://schemas.microsoft.com/office/drawing/2014/main" id="{5F763395-AC85-1F09-F653-B45DB57389A1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96;p74">
              <a:extLst>
                <a:ext uri="{FF2B5EF4-FFF2-40B4-BE49-F238E27FC236}">
                  <a16:creationId xmlns:a16="http://schemas.microsoft.com/office/drawing/2014/main" id="{B398D029-E482-EE68-35CF-FFD8B000CACD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97;p74">
              <a:extLst>
                <a:ext uri="{FF2B5EF4-FFF2-40B4-BE49-F238E27FC236}">
                  <a16:creationId xmlns:a16="http://schemas.microsoft.com/office/drawing/2014/main" id="{3D90E0DA-2058-509B-7E75-EC8204271B6F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6B65"/>
                </a:solidFill>
              </a:endParaRPr>
            </a:p>
          </p:txBody>
        </p:sp>
        <p:grpSp>
          <p:nvGrpSpPr>
            <p:cNvPr id="20" name="Google Shape;2598;p74">
              <a:extLst>
                <a:ext uri="{FF2B5EF4-FFF2-40B4-BE49-F238E27FC236}">
                  <a16:creationId xmlns:a16="http://schemas.microsoft.com/office/drawing/2014/main" id="{48CA1C49-1226-66E0-5304-3B6E3A2712FE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09" name="Google Shape;2599;p74">
                <a:extLst>
                  <a:ext uri="{FF2B5EF4-FFF2-40B4-BE49-F238E27FC236}">
                    <a16:creationId xmlns:a16="http://schemas.microsoft.com/office/drawing/2014/main" id="{8D77A711-0745-9652-9FB1-895F82AF2700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600;p74">
                <a:extLst>
                  <a:ext uri="{FF2B5EF4-FFF2-40B4-BE49-F238E27FC236}">
                    <a16:creationId xmlns:a16="http://schemas.microsoft.com/office/drawing/2014/main" id="{A03852B0-12EF-018F-EF5C-100D11FE6A0E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601;p74">
                <a:extLst>
                  <a:ext uri="{FF2B5EF4-FFF2-40B4-BE49-F238E27FC236}">
                    <a16:creationId xmlns:a16="http://schemas.microsoft.com/office/drawing/2014/main" id="{16A8D73A-2AC0-B602-C39B-7F26650A5D26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602;p74">
                <a:extLst>
                  <a:ext uri="{FF2B5EF4-FFF2-40B4-BE49-F238E27FC236}">
                    <a16:creationId xmlns:a16="http://schemas.microsoft.com/office/drawing/2014/main" id="{9A43ACD1-D976-082D-F049-B342DA3883E7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603;p74">
                <a:extLst>
                  <a:ext uri="{FF2B5EF4-FFF2-40B4-BE49-F238E27FC236}">
                    <a16:creationId xmlns:a16="http://schemas.microsoft.com/office/drawing/2014/main" id="{0EAB30B1-1D11-A762-EA88-EABABF628DB2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604;p74">
                <a:extLst>
                  <a:ext uri="{FF2B5EF4-FFF2-40B4-BE49-F238E27FC236}">
                    <a16:creationId xmlns:a16="http://schemas.microsoft.com/office/drawing/2014/main" id="{46B835A8-56D6-756C-0FF9-5E94E643F7F8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605;p74">
                <a:extLst>
                  <a:ext uri="{FF2B5EF4-FFF2-40B4-BE49-F238E27FC236}">
                    <a16:creationId xmlns:a16="http://schemas.microsoft.com/office/drawing/2014/main" id="{1BD4AD1F-C8CB-AF65-74FD-024E1A493057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606;p74">
                <a:extLst>
                  <a:ext uri="{FF2B5EF4-FFF2-40B4-BE49-F238E27FC236}">
                    <a16:creationId xmlns:a16="http://schemas.microsoft.com/office/drawing/2014/main" id="{3E4F089D-BFB0-0646-FA2D-18C2AB4FE3E4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607;p74">
                <a:extLst>
                  <a:ext uri="{FF2B5EF4-FFF2-40B4-BE49-F238E27FC236}">
                    <a16:creationId xmlns:a16="http://schemas.microsoft.com/office/drawing/2014/main" id="{3F4DE02F-66F9-C326-90F4-29B4275A6ED1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608;p74">
                <a:extLst>
                  <a:ext uri="{FF2B5EF4-FFF2-40B4-BE49-F238E27FC236}">
                    <a16:creationId xmlns:a16="http://schemas.microsoft.com/office/drawing/2014/main" id="{AE5CA84E-624F-A687-FB6A-A5784A2E6F13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609;p74">
                <a:extLst>
                  <a:ext uri="{FF2B5EF4-FFF2-40B4-BE49-F238E27FC236}">
                    <a16:creationId xmlns:a16="http://schemas.microsoft.com/office/drawing/2014/main" id="{A3EB7BFE-A869-730E-2B58-1CDD149FE21B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610;p74">
                <a:extLst>
                  <a:ext uri="{FF2B5EF4-FFF2-40B4-BE49-F238E27FC236}">
                    <a16:creationId xmlns:a16="http://schemas.microsoft.com/office/drawing/2014/main" id="{04AFFE5A-6D3E-52EC-0036-8D27BA2DE8E1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611;p74">
                <a:extLst>
                  <a:ext uri="{FF2B5EF4-FFF2-40B4-BE49-F238E27FC236}">
                    <a16:creationId xmlns:a16="http://schemas.microsoft.com/office/drawing/2014/main" id="{4BA69207-4D80-CDE5-DE1B-36420991D814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612;p74">
                <a:extLst>
                  <a:ext uri="{FF2B5EF4-FFF2-40B4-BE49-F238E27FC236}">
                    <a16:creationId xmlns:a16="http://schemas.microsoft.com/office/drawing/2014/main" id="{470CC39A-9EF0-EA97-4DB8-02DCDE833E50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613;p74">
                <a:extLst>
                  <a:ext uri="{FF2B5EF4-FFF2-40B4-BE49-F238E27FC236}">
                    <a16:creationId xmlns:a16="http://schemas.microsoft.com/office/drawing/2014/main" id="{62848FBC-62C6-DB04-85CA-E2F5C39FC09E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614;p74">
                <a:extLst>
                  <a:ext uri="{FF2B5EF4-FFF2-40B4-BE49-F238E27FC236}">
                    <a16:creationId xmlns:a16="http://schemas.microsoft.com/office/drawing/2014/main" id="{8CE52EBD-D4CF-134B-16A9-5972EAF4A3C5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1" name="Google Shape;2615;p74">
              <a:extLst>
                <a:ext uri="{FF2B5EF4-FFF2-40B4-BE49-F238E27FC236}">
                  <a16:creationId xmlns:a16="http://schemas.microsoft.com/office/drawing/2014/main" id="{699BFE84-EA05-9CEB-AB3D-0E3E62469739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16;p74">
              <a:extLst>
                <a:ext uri="{FF2B5EF4-FFF2-40B4-BE49-F238E27FC236}">
                  <a16:creationId xmlns:a16="http://schemas.microsoft.com/office/drawing/2014/main" id="{DACA3A07-9853-D184-3500-AF1F1FF025C8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17;p74">
              <a:extLst>
                <a:ext uri="{FF2B5EF4-FFF2-40B4-BE49-F238E27FC236}">
                  <a16:creationId xmlns:a16="http://schemas.microsoft.com/office/drawing/2014/main" id="{C8C8E43A-FA7A-4203-B1B9-C50A09CA6FA3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18;p74">
              <a:extLst>
                <a:ext uri="{FF2B5EF4-FFF2-40B4-BE49-F238E27FC236}">
                  <a16:creationId xmlns:a16="http://schemas.microsoft.com/office/drawing/2014/main" id="{002639F9-820B-F374-B96C-955634D52A31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19;p74">
              <a:extLst>
                <a:ext uri="{FF2B5EF4-FFF2-40B4-BE49-F238E27FC236}">
                  <a16:creationId xmlns:a16="http://schemas.microsoft.com/office/drawing/2014/main" id="{0D7B80B0-ABA0-A2BE-4BED-54F4B84FF565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20;p74">
              <a:extLst>
                <a:ext uri="{FF2B5EF4-FFF2-40B4-BE49-F238E27FC236}">
                  <a16:creationId xmlns:a16="http://schemas.microsoft.com/office/drawing/2014/main" id="{0E58EABC-5807-A510-4106-FCA5B71F61B1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21;p74">
              <a:extLst>
                <a:ext uri="{FF2B5EF4-FFF2-40B4-BE49-F238E27FC236}">
                  <a16:creationId xmlns:a16="http://schemas.microsoft.com/office/drawing/2014/main" id="{4608C7BF-A1A4-47ED-0C11-BDC1CA8A8660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22;p74">
              <a:extLst>
                <a:ext uri="{FF2B5EF4-FFF2-40B4-BE49-F238E27FC236}">
                  <a16:creationId xmlns:a16="http://schemas.microsoft.com/office/drawing/2014/main" id="{DDBFE369-AF81-5C0B-EBB8-309DB53B54D0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23;p74">
              <a:extLst>
                <a:ext uri="{FF2B5EF4-FFF2-40B4-BE49-F238E27FC236}">
                  <a16:creationId xmlns:a16="http://schemas.microsoft.com/office/drawing/2014/main" id="{8C920BDD-1951-F773-219E-D4B7ED4B4BA6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24;p74">
              <a:extLst>
                <a:ext uri="{FF2B5EF4-FFF2-40B4-BE49-F238E27FC236}">
                  <a16:creationId xmlns:a16="http://schemas.microsoft.com/office/drawing/2014/main" id="{74C5E841-F92E-03CA-2287-C73378FDE70C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25;p74">
              <a:extLst>
                <a:ext uri="{FF2B5EF4-FFF2-40B4-BE49-F238E27FC236}">
                  <a16:creationId xmlns:a16="http://schemas.microsoft.com/office/drawing/2014/main" id="{EECF4733-D9E3-D364-7C13-8E5EFAF195E9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26;p74">
              <a:extLst>
                <a:ext uri="{FF2B5EF4-FFF2-40B4-BE49-F238E27FC236}">
                  <a16:creationId xmlns:a16="http://schemas.microsoft.com/office/drawing/2014/main" id="{1A3DA9D7-E617-F528-C822-5BDBFFD4856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27;p74">
              <a:extLst>
                <a:ext uri="{FF2B5EF4-FFF2-40B4-BE49-F238E27FC236}">
                  <a16:creationId xmlns:a16="http://schemas.microsoft.com/office/drawing/2014/main" id="{F240EFCD-37AD-04C4-4EFE-C1290E8AC96C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28;p74">
              <a:extLst>
                <a:ext uri="{FF2B5EF4-FFF2-40B4-BE49-F238E27FC236}">
                  <a16:creationId xmlns:a16="http://schemas.microsoft.com/office/drawing/2014/main" id="{96ED2BAA-D05B-7109-3822-DC6205255E9B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29;p74">
              <a:extLst>
                <a:ext uri="{FF2B5EF4-FFF2-40B4-BE49-F238E27FC236}">
                  <a16:creationId xmlns:a16="http://schemas.microsoft.com/office/drawing/2014/main" id="{1CA544B1-BB09-A82D-4984-0981B94950D8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30;p74">
              <a:extLst>
                <a:ext uri="{FF2B5EF4-FFF2-40B4-BE49-F238E27FC236}">
                  <a16:creationId xmlns:a16="http://schemas.microsoft.com/office/drawing/2014/main" id="{93ECF142-B63E-814F-3BE6-5BF7A85B5EA8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31;p74">
              <a:extLst>
                <a:ext uri="{FF2B5EF4-FFF2-40B4-BE49-F238E27FC236}">
                  <a16:creationId xmlns:a16="http://schemas.microsoft.com/office/drawing/2014/main" id="{41B527BE-8E09-E549-867B-24A06BE3D62F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32;p74">
              <a:extLst>
                <a:ext uri="{FF2B5EF4-FFF2-40B4-BE49-F238E27FC236}">
                  <a16:creationId xmlns:a16="http://schemas.microsoft.com/office/drawing/2014/main" id="{8C588690-EC25-0949-E01E-110986D05EC2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33;p74">
              <a:extLst>
                <a:ext uri="{FF2B5EF4-FFF2-40B4-BE49-F238E27FC236}">
                  <a16:creationId xmlns:a16="http://schemas.microsoft.com/office/drawing/2014/main" id="{AB12DE11-C1CB-0A30-B633-A353ADB3A014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34;p74">
              <a:extLst>
                <a:ext uri="{FF2B5EF4-FFF2-40B4-BE49-F238E27FC236}">
                  <a16:creationId xmlns:a16="http://schemas.microsoft.com/office/drawing/2014/main" id="{C18AC875-99BB-003B-DD9B-5E990C672078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1" name="Google Shape;2635;p74">
              <a:extLst>
                <a:ext uri="{FF2B5EF4-FFF2-40B4-BE49-F238E27FC236}">
                  <a16:creationId xmlns:a16="http://schemas.microsoft.com/office/drawing/2014/main" id="{37DCED6C-7FB1-985E-02B0-BA68B96171D6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2" name="Google Shape;2636;p74">
              <a:extLst>
                <a:ext uri="{FF2B5EF4-FFF2-40B4-BE49-F238E27FC236}">
                  <a16:creationId xmlns:a16="http://schemas.microsoft.com/office/drawing/2014/main" id="{4D4C8587-F3A8-563F-F9D6-D8F6E5678BB4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637;p74">
              <a:extLst>
                <a:ext uri="{FF2B5EF4-FFF2-40B4-BE49-F238E27FC236}">
                  <a16:creationId xmlns:a16="http://schemas.microsoft.com/office/drawing/2014/main" id="{547C7500-C635-0150-03EC-76B49FAF8D3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07" name="Google Shape;2638;p74">
                <a:extLst>
                  <a:ext uri="{FF2B5EF4-FFF2-40B4-BE49-F238E27FC236}">
                    <a16:creationId xmlns:a16="http://schemas.microsoft.com/office/drawing/2014/main" id="{14146130-618C-D80A-2B32-D7ED99C070F7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639;p74">
                <a:extLst>
                  <a:ext uri="{FF2B5EF4-FFF2-40B4-BE49-F238E27FC236}">
                    <a16:creationId xmlns:a16="http://schemas.microsoft.com/office/drawing/2014/main" id="{463DD6C7-F7A6-B411-D985-18340A62D785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640;p74">
              <a:extLst>
                <a:ext uri="{FF2B5EF4-FFF2-40B4-BE49-F238E27FC236}">
                  <a16:creationId xmlns:a16="http://schemas.microsoft.com/office/drawing/2014/main" id="{E462E14C-E352-7330-E846-C25F4FF18E87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2641;p74">
              <a:extLst>
                <a:ext uri="{FF2B5EF4-FFF2-40B4-BE49-F238E27FC236}">
                  <a16:creationId xmlns:a16="http://schemas.microsoft.com/office/drawing/2014/main" id="{D02C8984-B5F2-41A6-FE92-36CCF6811A5B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03" name="Google Shape;2642;p74">
                <a:extLst>
                  <a:ext uri="{FF2B5EF4-FFF2-40B4-BE49-F238E27FC236}">
                    <a16:creationId xmlns:a16="http://schemas.microsoft.com/office/drawing/2014/main" id="{15F8D9C0-FFDA-41D9-6B6E-52962EF7C853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643;p74">
                <a:extLst>
                  <a:ext uri="{FF2B5EF4-FFF2-40B4-BE49-F238E27FC236}">
                    <a16:creationId xmlns:a16="http://schemas.microsoft.com/office/drawing/2014/main" id="{8315D268-C6C4-658A-D9E1-7D7802B000D5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644;p74">
                <a:extLst>
                  <a:ext uri="{FF2B5EF4-FFF2-40B4-BE49-F238E27FC236}">
                    <a16:creationId xmlns:a16="http://schemas.microsoft.com/office/drawing/2014/main" id="{B8491DF8-3C2D-E7AA-5178-F525CEB76994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645;p74">
                <a:extLst>
                  <a:ext uri="{FF2B5EF4-FFF2-40B4-BE49-F238E27FC236}">
                    <a16:creationId xmlns:a16="http://schemas.microsoft.com/office/drawing/2014/main" id="{8FE35B0E-50D5-A261-47ED-B904C7C4C6C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2646;p74">
              <a:extLst>
                <a:ext uri="{FF2B5EF4-FFF2-40B4-BE49-F238E27FC236}">
                  <a16:creationId xmlns:a16="http://schemas.microsoft.com/office/drawing/2014/main" id="{8741D454-3497-6301-EB54-EAFAA61ADFDC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47;p74">
              <a:extLst>
                <a:ext uri="{FF2B5EF4-FFF2-40B4-BE49-F238E27FC236}">
                  <a16:creationId xmlns:a16="http://schemas.microsoft.com/office/drawing/2014/main" id="{919F9EB7-EE43-3089-610F-F5FFD1F35A01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48;p74">
              <a:extLst>
                <a:ext uri="{FF2B5EF4-FFF2-40B4-BE49-F238E27FC236}">
                  <a16:creationId xmlns:a16="http://schemas.microsoft.com/office/drawing/2014/main" id="{18F151D0-0403-9ACA-8D73-F03906ACF3BA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49;p74">
              <a:extLst>
                <a:ext uri="{FF2B5EF4-FFF2-40B4-BE49-F238E27FC236}">
                  <a16:creationId xmlns:a16="http://schemas.microsoft.com/office/drawing/2014/main" id="{3F8D0E28-EA29-6158-FE64-E90694840C6E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50;p74">
              <a:extLst>
                <a:ext uri="{FF2B5EF4-FFF2-40B4-BE49-F238E27FC236}">
                  <a16:creationId xmlns:a16="http://schemas.microsoft.com/office/drawing/2014/main" id="{209FBDB3-F49C-9431-E57A-EC1C30EBE95A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51;p74">
              <a:extLst>
                <a:ext uri="{FF2B5EF4-FFF2-40B4-BE49-F238E27FC236}">
                  <a16:creationId xmlns:a16="http://schemas.microsoft.com/office/drawing/2014/main" id="{D7452FBD-F4FB-6D9D-2FF7-A1EC4CC433AB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52;p74">
              <a:extLst>
                <a:ext uri="{FF2B5EF4-FFF2-40B4-BE49-F238E27FC236}">
                  <a16:creationId xmlns:a16="http://schemas.microsoft.com/office/drawing/2014/main" id="{29E37793-742D-FF16-3638-2428FC5CBB9C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2653;p74">
              <a:extLst>
                <a:ext uri="{FF2B5EF4-FFF2-40B4-BE49-F238E27FC236}">
                  <a16:creationId xmlns:a16="http://schemas.microsoft.com/office/drawing/2014/main" id="{1245DBE6-3E1C-34C2-1328-824957BBC33A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99" name="Google Shape;2654;p74">
                <a:extLst>
                  <a:ext uri="{FF2B5EF4-FFF2-40B4-BE49-F238E27FC236}">
                    <a16:creationId xmlns:a16="http://schemas.microsoft.com/office/drawing/2014/main" id="{44A36386-DBAC-4B39-D19F-ECB5FF564D95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655;p74">
                <a:extLst>
                  <a:ext uri="{FF2B5EF4-FFF2-40B4-BE49-F238E27FC236}">
                    <a16:creationId xmlns:a16="http://schemas.microsoft.com/office/drawing/2014/main" id="{8771F186-A483-C1B1-5E6D-A370E2C10860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656;p74">
                <a:extLst>
                  <a:ext uri="{FF2B5EF4-FFF2-40B4-BE49-F238E27FC236}">
                    <a16:creationId xmlns:a16="http://schemas.microsoft.com/office/drawing/2014/main" id="{6FB1BD5F-67C1-04CE-8CEC-EC0A0FEB7844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657;p74">
                <a:extLst>
                  <a:ext uri="{FF2B5EF4-FFF2-40B4-BE49-F238E27FC236}">
                    <a16:creationId xmlns:a16="http://schemas.microsoft.com/office/drawing/2014/main" id="{26BE0C11-2C61-381F-BA2A-8895488DDFC8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2658;p74">
              <a:extLst>
                <a:ext uri="{FF2B5EF4-FFF2-40B4-BE49-F238E27FC236}">
                  <a16:creationId xmlns:a16="http://schemas.microsoft.com/office/drawing/2014/main" id="{B850A887-B2B3-C39F-5363-5C815E51476C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59;p74">
              <a:extLst>
                <a:ext uri="{FF2B5EF4-FFF2-40B4-BE49-F238E27FC236}">
                  <a16:creationId xmlns:a16="http://schemas.microsoft.com/office/drawing/2014/main" id="{ED39A139-2AE2-05EF-91F3-73D1A2EFE28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60;p74">
              <a:extLst>
                <a:ext uri="{FF2B5EF4-FFF2-40B4-BE49-F238E27FC236}">
                  <a16:creationId xmlns:a16="http://schemas.microsoft.com/office/drawing/2014/main" id="{6AB2A26D-813A-E43E-109A-1251DA479C2F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61;p74">
              <a:extLst>
                <a:ext uri="{FF2B5EF4-FFF2-40B4-BE49-F238E27FC236}">
                  <a16:creationId xmlns:a16="http://schemas.microsoft.com/office/drawing/2014/main" id="{5E8C8B3F-E31D-61D0-87A0-F317AD0C3CB3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62;p74">
              <a:extLst>
                <a:ext uri="{FF2B5EF4-FFF2-40B4-BE49-F238E27FC236}">
                  <a16:creationId xmlns:a16="http://schemas.microsoft.com/office/drawing/2014/main" id="{38085F55-6B6E-3352-D347-121FD1C83D35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63;p74">
              <a:extLst>
                <a:ext uri="{FF2B5EF4-FFF2-40B4-BE49-F238E27FC236}">
                  <a16:creationId xmlns:a16="http://schemas.microsoft.com/office/drawing/2014/main" id="{E546B98D-E514-44CE-CB4E-9C34FE75DDAE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64;p74">
              <a:extLst>
                <a:ext uri="{FF2B5EF4-FFF2-40B4-BE49-F238E27FC236}">
                  <a16:creationId xmlns:a16="http://schemas.microsoft.com/office/drawing/2014/main" id="{D809EF0C-013E-734F-1C8C-D58800EF224D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65;p74">
              <a:extLst>
                <a:ext uri="{FF2B5EF4-FFF2-40B4-BE49-F238E27FC236}">
                  <a16:creationId xmlns:a16="http://schemas.microsoft.com/office/drawing/2014/main" id="{FB432511-AABE-15AE-8647-8A50B130246F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66;p74">
              <a:extLst>
                <a:ext uri="{FF2B5EF4-FFF2-40B4-BE49-F238E27FC236}">
                  <a16:creationId xmlns:a16="http://schemas.microsoft.com/office/drawing/2014/main" id="{06A4303C-DABE-E47C-405A-BBE0D61BA2D6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67;p74">
              <a:extLst>
                <a:ext uri="{FF2B5EF4-FFF2-40B4-BE49-F238E27FC236}">
                  <a16:creationId xmlns:a16="http://schemas.microsoft.com/office/drawing/2014/main" id="{668F534E-D893-E45B-D6B4-FC0873159AB0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668;p74">
              <a:extLst>
                <a:ext uri="{FF2B5EF4-FFF2-40B4-BE49-F238E27FC236}">
                  <a16:creationId xmlns:a16="http://schemas.microsoft.com/office/drawing/2014/main" id="{37DDE867-02A0-7C15-7F26-145D709DAA8E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2669;p74">
              <a:extLst>
                <a:ext uri="{FF2B5EF4-FFF2-40B4-BE49-F238E27FC236}">
                  <a16:creationId xmlns:a16="http://schemas.microsoft.com/office/drawing/2014/main" id="{2608A1D4-8EF4-F2B2-BD2B-C7049579E79A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670;p74">
              <a:extLst>
                <a:ext uri="{FF2B5EF4-FFF2-40B4-BE49-F238E27FC236}">
                  <a16:creationId xmlns:a16="http://schemas.microsoft.com/office/drawing/2014/main" id="{48A8D5F0-F907-FC0C-22CE-016D516B6633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671;p74">
              <a:extLst>
                <a:ext uri="{FF2B5EF4-FFF2-40B4-BE49-F238E27FC236}">
                  <a16:creationId xmlns:a16="http://schemas.microsoft.com/office/drawing/2014/main" id="{78360623-854E-223B-9378-C9D2558935D3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672;p74">
              <a:extLst>
                <a:ext uri="{FF2B5EF4-FFF2-40B4-BE49-F238E27FC236}">
                  <a16:creationId xmlns:a16="http://schemas.microsoft.com/office/drawing/2014/main" id="{679A9290-BBB8-126B-3ECC-29AE39D3BE82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73;p74">
              <a:extLst>
                <a:ext uri="{FF2B5EF4-FFF2-40B4-BE49-F238E27FC236}">
                  <a16:creationId xmlns:a16="http://schemas.microsoft.com/office/drawing/2014/main" id="{860B0919-5FE1-FFD9-430A-2954E863C3F2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74;p74">
              <a:extLst>
                <a:ext uri="{FF2B5EF4-FFF2-40B4-BE49-F238E27FC236}">
                  <a16:creationId xmlns:a16="http://schemas.microsoft.com/office/drawing/2014/main" id="{3C44A375-3B2F-A855-CF65-B3EFCF04B03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75;p74">
              <a:extLst>
                <a:ext uri="{FF2B5EF4-FFF2-40B4-BE49-F238E27FC236}">
                  <a16:creationId xmlns:a16="http://schemas.microsoft.com/office/drawing/2014/main" id="{F28311B6-899C-6EFD-1B51-6222D55CCEE3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76;p74">
              <a:extLst>
                <a:ext uri="{FF2B5EF4-FFF2-40B4-BE49-F238E27FC236}">
                  <a16:creationId xmlns:a16="http://schemas.microsoft.com/office/drawing/2014/main" id="{34959CBC-364F-11CF-1008-6EBD774D38BC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77;p74">
              <a:extLst>
                <a:ext uri="{FF2B5EF4-FFF2-40B4-BE49-F238E27FC236}">
                  <a16:creationId xmlns:a16="http://schemas.microsoft.com/office/drawing/2014/main" id="{A0B1D46F-67C3-C537-9878-F092B345F4A4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78;p74">
              <a:extLst>
                <a:ext uri="{FF2B5EF4-FFF2-40B4-BE49-F238E27FC236}">
                  <a16:creationId xmlns:a16="http://schemas.microsoft.com/office/drawing/2014/main" id="{D26621FE-AB7D-1CFB-B6B5-7821FB15E870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79;p74">
              <a:extLst>
                <a:ext uri="{FF2B5EF4-FFF2-40B4-BE49-F238E27FC236}">
                  <a16:creationId xmlns:a16="http://schemas.microsoft.com/office/drawing/2014/main" id="{FF66647B-3E53-8F89-AAAB-42C2065786F3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80;p74">
              <a:extLst>
                <a:ext uri="{FF2B5EF4-FFF2-40B4-BE49-F238E27FC236}">
                  <a16:creationId xmlns:a16="http://schemas.microsoft.com/office/drawing/2014/main" id="{10F4788D-868A-AA63-BDDD-F3F5C1679445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81;p74">
              <a:extLst>
                <a:ext uri="{FF2B5EF4-FFF2-40B4-BE49-F238E27FC236}">
                  <a16:creationId xmlns:a16="http://schemas.microsoft.com/office/drawing/2014/main" id="{EB89A28E-58EC-71AD-C681-2B3AA4A6C016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82;p74">
              <a:extLst>
                <a:ext uri="{FF2B5EF4-FFF2-40B4-BE49-F238E27FC236}">
                  <a16:creationId xmlns:a16="http://schemas.microsoft.com/office/drawing/2014/main" id="{B93FDA52-EE06-98CF-CB92-F50343D3C311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683;p74">
              <a:extLst>
                <a:ext uri="{FF2B5EF4-FFF2-40B4-BE49-F238E27FC236}">
                  <a16:creationId xmlns:a16="http://schemas.microsoft.com/office/drawing/2014/main" id="{143D668C-53C5-D83D-EE40-52A60812FBCF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684;p74">
              <a:extLst>
                <a:ext uri="{FF2B5EF4-FFF2-40B4-BE49-F238E27FC236}">
                  <a16:creationId xmlns:a16="http://schemas.microsoft.com/office/drawing/2014/main" id="{A4BCCDFB-B5B6-A576-DA1E-60F4EDAE9559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685;p74">
              <a:extLst>
                <a:ext uri="{FF2B5EF4-FFF2-40B4-BE49-F238E27FC236}">
                  <a16:creationId xmlns:a16="http://schemas.microsoft.com/office/drawing/2014/main" id="{93DF6CAD-4D1F-6C2B-56CF-22941E309C79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686;p74">
              <a:extLst>
                <a:ext uri="{FF2B5EF4-FFF2-40B4-BE49-F238E27FC236}">
                  <a16:creationId xmlns:a16="http://schemas.microsoft.com/office/drawing/2014/main" id="{26B923B9-4F43-2468-765D-CD260D7D5F43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2687;p74">
              <a:extLst>
                <a:ext uri="{FF2B5EF4-FFF2-40B4-BE49-F238E27FC236}">
                  <a16:creationId xmlns:a16="http://schemas.microsoft.com/office/drawing/2014/main" id="{22D9E50D-22CC-0C04-6138-76BF0CB20EAD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97" name="Google Shape;2688;p74">
                <a:extLst>
                  <a:ext uri="{FF2B5EF4-FFF2-40B4-BE49-F238E27FC236}">
                    <a16:creationId xmlns:a16="http://schemas.microsoft.com/office/drawing/2014/main" id="{98EDB68C-F87C-4AC2-DC53-794A24409625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689;p74">
                <a:extLst>
                  <a:ext uri="{FF2B5EF4-FFF2-40B4-BE49-F238E27FC236}">
                    <a16:creationId xmlns:a16="http://schemas.microsoft.com/office/drawing/2014/main" id="{5246D604-8897-2B1B-53F9-7974602AB3C7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2690;p74">
              <a:extLst>
                <a:ext uri="{FF2B5EF4-FFF2-40B4-BE49-F238E27FC236}">
                  <a16:creationId xmlns:a16="http://schemas.microsoft.com/office/drawing/2014/main" id="{1BF800B6-FF9A-DD04-2943-E9CA22825209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2691;p74">
              <a:extLst>
                <a:ext uri="{FF2B5EF4-FFF2-40B4-BE49-F238E27FC236}">
                  <a16:creationId xmlns:a16="http://schemas.microsoft.com/office/drawing/2014/main" id="{D40170F6-8083-0D19-24DB-5A4B359B87B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95" name="Google Shape;2692;p74">
                <a:extLst>
                  <a:ext uri="{FF2B5EF4-FFF2-40B4-BE49-F238E27FC236}">
                    <a16:creationId xmlns:a16="http://schemas.microsoft.com/office/drawing/2014/main" id="{FE406079-E157-CDAA-D719-133713DBABCA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96" name="Google Shape;2693;p74">
                <a:extLst>
                  <a:ext uri="{FF2B5EF4-FFF2-40B4-BE49-F238E27FC236}">
                    <a16:creationId xmlns:a16="http://schemas.microsoft.com/office/drawing/2014/main" id="{250A7C32-2F8C-4CFB-DAD5-A33624487013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2694;p74">
              <a:extLst>
                <a:ext uri="{FF2B5EF4-FFF2-40B4-BE49-F238E27FC236}">
                  <a16:creationId xmlns:a16="http://schemas.microsoft.com/office/drawing/2014/main" id="{D618E10B-CAE7-032E-2DE5-C5078808C4F3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93" name="Google Shape;2695;p74">
                <a:extLst>
                  <a:ext uri="{FF2B5EF4-FFF2-40B4-BE49-F238E27FC236}">
                    <a16:creationId xmlns:a16="http://schemas.microsoft.com/office/drawing/2014/main" id="{9EA04737-B354-024D-2C6E-771EE818E758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696;p74">
                <a:extLst>
                  <a:ext uri="{FF2B5EF4-FFF2-40B4-BE49-F238E27FC236}">
                    <a16:creationId xmlns:a16="http://schemas.microsoft.com/office/drawing/2014/main" id="{8A15A3AA-346B-33CE-D4D1-F2C44B386E3A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2697;p74">
              <a:extLst>
                <a:ext uri="{FF2B5EF4-FFF2-40B4-BE49-F238E27FC236}">
                  <a16:creationId xmlns:a16="http://schemas.microsoft.com/office/drawing/2014/main" id="{49ED4BD2-79B3-F44B-12F2-12A3AA6EA80F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698;p74">
              <a:extLst>
                <a:ext uri="{FF2B5EF4-FFF2-40B4-BE49-F238E27FC236}">
                  <a16:creationId xmlns:a16="http://schemas.microsoft.com/office/drawing/2014/main" id="{B8D456BD-B2C1-A376-A6F1-9D28DB6CFE05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699;p74">
              <a:extLst>
                <a:ext uri="{FF2B5EF4-FFF2-40B4-BE49-F238E27FC236}">
                  <a16:creationId xmlns:a16="http://schemas.microsoft.com/office/drawing/2014/main" id="{A211BAEA-1A42-5240-1A5E-ABFF7280F00E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00;p74">
              <a:extLst>
                <a:ext uri="{FF2B5EF4-FFF2-40B4-BE49-F238E27FC236}">
                  <a16:creationId xmlns:a16="http://schemas.microsoft.com/office/drawing/2014/main" id="{574BE01C-C1F8-68EE-9C6F-4B076D987760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01;p74">
              <a:extLst>
                <a:ext uri="{FF2B5EF4-FFF2-40B4-BE49-F238E27FC236}">
                  <a16:creationId xmlns:a16="http://schemas.microsoft.com/office/drawing/2014/main" id="{CBFA6830-DE0B-B3D3-2094-3D6086A298C0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02;p74">
              <a:extLst>
                <a:ext uri="{FF2B5EF4-FFF2-40B4-BE49-F238E27FC236}">
                  <a16:creationId xmlns:a16="http://schemas.microsoft.com/office/drawing/2014/main" id="{0EB7C7BE-5825-8C73-DAA4-14D51483D311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03;p74">
              <a:extLst>
                <a:ext uri="{FF2B5EF4-FFF2-40B4-BE49-F238E27FC236}">
                  <a16:creationId xmlns:a16="http://schemas.microsoft.com/office/drawing/2014/main" id="{DB75DBD4-3292-15A9-10FF-7BC0E7AC8228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04;p74">
              <a:extLst>
                <a:ext uri="{FF2B5EF4-FFF2-40B4-BE49-F238E27FC236}">
                  <a16:creationId xmlns:a16="http://schemas.microsoft.com/office/drawing/2014/main" id="{A34CD03E-6ED5-4BC9-303B-611A31637D31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5" name="Google Shape;2705;p74">
              <a:extLst>
                <a:ext uri="{FF2B5EF4-FFF2-40B4-BE49-F238E27FC236}">
                  <a16:creationId xmlns:a16="http://schemas.microsoft.com/office/drawing/2014/main" id="{E5A266C0-29F2-AF80-32CA-830BB04147EA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89" name="Google Shape;2706;p74">
                <a:extLst>
                  <a:ext uri="{FF2B5EF4-FFF2-40B4-BE49-F238E27FC236}">
                    <a16:creationId xmlns:a16="http://schemas.microsoft.com/office/drawing/2014/main" id="{04315A2E-3B4F-E49D-A83F-D31354F69E32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707;p74">
                <a:extLst>
                  <a:ext uri="{FF2B5EF4-FFF2-40B4-BE49-F238E27FC236}">
                    <a16:creationId xmlns:a16="http://schemas.microsoft.com/office/drawing/2014/main" id="{694FCDD9-570D-8314-F7C1-0095C83639C4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708;p74">
                <a:extLst>
                  <a:ext uri="{FF2B5EF4-FFF2-40B4-BE49-F238E27FC236}">
                    <a16:creationId xmlns:a16="http://schemas.microsoft.com/office/drawing/2014/main" id="{D5AB7F11-ADE5-2AD6-DD9E-36B55DCE9CB7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709;p74">
                <a:extLst>
                  <a:ext uri="{FF2B5EF4-FFF2-40B4-BE49-F238E27FC236}">
                    <a16:creationId xmlns:a16="http://schemas.microsoft.com/office/drawing/2014/main" id="{F2B14EDC-0504-A462-F0B1-0135595FD566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2710;p74">
              <a:extLst>
                <a:ext uri="{FF2B5EF4-FFF2-40B4-BE49-F238E27FC236}">
                  <a16:creationId xmlns:a16="http://schemas.microsoft.com/office/drawing/2014/main" id="{2F54B60E-0F6E-1504-75A6-3CF1BD192343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11;p74">
              <a:extLst>
                <a:ext uri="{FF2B5EF4-FFF2-40B4-BE49-F238E27FC236}">
                  <a16:creationId xmlns:a16="http://schemas.microsoft.com/office/drawing/2014/main" id="{D3276BEC-83F9-0D67-528A-C2D4EB26166F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12;p74">
              <a:extLst>
                <a:ext uri="{FF2B5EF4-FFF2-40B4-BE49-F238E27FC236}">
                  <a16:creationId xmlns:a16="http://schemas.microsoft.com/office/drawing/2014/main" id="{C4EFF93E-C751-4305-103D-3B33ABB2C48A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13;p74">
              <a:extLst>
                <a:ext uri="{FF2B5EF4-FFF2-40B4-BE49-F238E27FC236}">
                  <a16:creationId xmlns:a16="http://schemas.microsoft.com/office/drawing/2014/main" id="{BFFD0B57-0C07-8875-9BC7-C94E37F708EA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14;p74">
              <a:extLst>
                <a:ext uri="{FF2B5EF4-FFF2-40B4-BE49-F238E27FC236}">
                  <a16:creationId xmlns:a16="http://schemas.microsoft.com/office/drawing/2014/main" id="{95A12003-2E87-4DB0-6A55-FF39D5FDEEA3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15;p74">
              <a:extLst>
                <a:ext uri="{FF2B5EF4-FFF2-40B4-BE49-F238E27FC236}">
                  <a16:creationId xmlns:a16="http://schemas.microsoft.com/office/drawing/2014/main" id="{DFABB877-A1FE-9222-5D2A-CFC80C847BAE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16;p74">
              <a:extLst>
                <a:ext uri="{FF2B5EF4-FFF2-40B4-BE49-F238E27FC236}">
                  <a16:creationId xmlns:a16="http://schemas.microsoft.com/office/drawing/2014/main" id="{E744531F-4545-0837-CCE7-4188BB8C4157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17;p74">
              <a:extLst>
                <a:ext uri="{FF2B5EF4-FFF2-40B4-BE49-F238E27FC236}">
                  <a16:creationId xmlns:a16="http://schemas.microsoft.com/office/drawing/2014/main" id="{08445CCA-3337-4920-1B9A-23009A5E8E2A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" name="Google Shape;2718;p74">
              <a:extLst>
                <a:ext uri="{FF2B5EF4-FFF2-40B4-BE49-F238E27FC236}">
                  <a16:creationId xmlns:a16="http://schemas.microsoft.com/office/drawing/2014/main" id="{51C78F33-C9F9-C52B-CB68-ABB473B7D9E7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85" name="Google Shape;2719;p74">
                <a:extLst>
                  <a:ext uri="{FF2B5EF4-FFF2-40B4-BE49-F238E27FC236}">
                    <a16:creationId xmlns:a16="http://schemas.microsoft.com/office/drawing/2014/main" id="{2B0FFB83-F3CA-73ED-A204-18F19C28992D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720;p74">
                <a:extLst>
                  <a:ext uri="{FF2B5EF4-FFF2-40B4-BE49-F238E27FC236}">
                    <a16:creationId xmlns:a16="http://schemas.microsoft.com/office/drawing/2014/main" id="{7076540E-36D1-A475-28B1-DE95B0CE2A2E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721;p74">
                <a:extLst>
                  <a:ext uri="{FF2B5EF4-FFF2-40B4-BE49-F238E27FC236}">
                    <a16:creationId xmlns:a16="http://schemas.microsoft.com/office/drawing/2014/main" id="{FAE17E1A-B80D-16E0-1F92-CE5D182F96BA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2722;p74">
                <a:extLst>
                  <a:ext uri="{FF2B5EF4-FFF2-40B4-BE49-F238E27FC236}">
                    <a16:creationId xmlns:a16="http://schemas.microsoft.com/office/drawing/2014/main" id="{BC566857-16A1-7653-0E1C-9D359DAFFA15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2723;p74">
              <a:extLst>
                <a:ext uri="{FF2B5EF4-FFF2-40B4-BE49-F238E27FC236}">
                  <a16:creationId xmlns:a16="http://schemas.microsoft.com/office/drawing/2014/main" id="{DDD5361B-86F5-0F27-8851-766326835569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24;p74">
              <a:extLst>
                <a:ext uri="{FF2B5EF4-FFF2-40B4-BE49-F238E27FC236}">
                  <a16:creationId xmlns:a16="http://schemas.microsoft.com/office/drawing/2014/main" id="{EDC74156-0191-7DE0-3D93-9B9F4AC8239C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25;p74">
              <a:extLst>
                <a:ext uri="{FF2B5EF4-FFF2-40B4-BE49-F238E27FC236}">
                  <a16:creationId xmlns:a16="http://schemas.microsoft.com/office/drawing/2014/main" id="{BD522544-7704-4F29-7AA5-D8B414FC445C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26;p74">
              <a:extLst>
                <a:ext uri="{FF2B5EF4-FFF2-40B4-BE49-F238E27FC236}">
                  <a16:creationId xmlns:a16="http://schemas.microsoft.com/office/drawing/2014/main" id="{45CAF07D-FA7D-FAF8-70C7-ED31C49E03D2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27;p74">
              <a:extLst>
                <a:ext uri="{FF2B5EF4-FFF2-40B4-BE49-F238E27FC236}">
                  <a16:creationId xmlns:a16="http://schemas.microsoft.com/office/drawing/2014/main" id="{122F58A6-4FFD-C2E3-3E59-08732D8F161F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28;p74">
              <a:extLst>
                <a:ext uri="{FF2B5EF4-FFF2-40B4-BE49-F238E27FC236}">
                  <a16:creationId xmlns:a16="http://schemas.microsoft.com/office/drawing/2014/main" id="{B2EC50EE-261F-6B84-B84F-104E64A1389A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729;p74">
              <a:extLst>
                <a:ext uri="{FF2B5EF4-FFF2-40B4-BE49-F238E27FC236}">
                  <a16:creationId xmlns:a16="http://schemas.microsoft.com/office/drawing/2014/main" id="{B1F93982-FDE2-B255-5E05-F9E0FA9B9C41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730;p74">
              <a:extLst>
                <a:ext uri="{FF2B5EF4-FFF2-40B4-BE49-F238E27FC236}">
                  <a16:creationId xmlns:a16="http://schemas.microsoft.com/office/drawing/2014/main" id="{FE421DA8-40EF-661B-4501-064F03FB8BA7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731;p74">
              <a:extLst>
                <a:ext uri="{FF2B5EF4-FFF2-40B4-BE49-F238E27FC236}">
                  <a16:creationId xmlns:a16="http://schemas.microsoft.com/office/drawing/2014/main" id="{CB073C48-0FED-32C5-3184-74819157A64B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732;p74">
              <a:extLst>
                <a:ext uri="{FF2B5EF4-FFF2-40B4-BE49-F238E27FC236}">
                  <a16:creationId xmlns:a16="http://schemas.microsoft.com/office/drawing/2014/main" id="{825FD5A2-D6A6-550B-B7E8-0E5EC22852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733;p74">
              <a:extLst>
                <a:ext uri="{FF2B5EF4-FFF2-40B4-BE49-F238E27FC236}">
                  <a16:creationId xmlns:a16="http://schemas.microsoft.com/office/drawing/2014/main" id="{6636212B-8E10-6CEB-9CEC-3DA453C2A3ED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734;p74">
              <a:extLst>
                <a:ext uri="{FF2B5EF4-FFF2-40B4-BE49-F238E27FC236}">
                  <a16:creationId xmlns:a16="http://schemas.microsoft.com/office/drawing/2014/main" id="{61CECAB1-2F08-FC3C-1FB8-2BE8CB51727A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735;p74">
              <a:extLst>
                <a:ext uri="{FF2B5EF4-FFF2-40B4-BE49-F238E27FC236}">
                  <a16:creationId xmlns:a16="http://schemas.microsoft.com/office/drawing/2014/main" id="{E1967391-2AFB-6C9D-32EE-6B209D2419E6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736;p74">
              <a:extLst>
                <a:ext uri="{FF2B5EF4-FFF2-40B4-BE49-F238E27FC236}">
                  <a16:creationId xmlns:a16="http://schemas.microsoft.com/office/drawing/2014/main" id="{DA59E5D1-3546-71DB-7979-271D0C9FACA7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737;p74">
              <a:extLst>
                <a:ext uri="{FF2B5EF4-FFF2-40B4-BE49-F238E27FC236}">
                  <a16:creationId xmlns:a16="http://schemas.microsoft.com/office/drawing/2014/main" id="{991EFB45-46B6-7EC8-AB22-DDCAC547998F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738;p74">
              <a:extLst>
                <a:ext uri="{FF2B5EF4-FFF2-40B4-BE49-F238E27FC236}">
                  <a16:creationId xmlns:a16="http://schemas.microsoft.com/office/drawing/2014/main" id="{67EFE67A-D6F1-53BE-C93D-5A07200244C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739;p74">
              <a:extLst>
                <a:ext uri="{FF2B5EF4-FFF2-40B4-BE49-F238E27FC236}">
                  <a16:creationId xmlns:a16="http://schemas.microsoft.com/office/drawing/2014/main" id="{304ACDBD-105A-4F94-7DBD-DC6D4BBF23C0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2" name="Google Shape;2740;p74">
              <a:extLst>
                <a:ext uri="{FF2B5EF4-FFF2-40B4-BE49-F238E27FC236}">
                  <a16:creationId xmlns:a16="http://schemas.microsoft.com/office/drawing/2014/main" id="{F3F5914C-B0A2-27F7-D908-81580BFB1E4E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741;p74">
              <a:extLst>
                <a:ext uri="{FF2B5EF4-FFF2-40B4-BE49-F238E27FC236}">
                  <a16:creationId xmlns:a16="http://schemas.microsoft.com/office/drawing/2014/main" id="{B20E4E8E-BD9E-1260-1925-9A9E305AD1EB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742;p74">
              <a:extLst>
                <a:ext uri="{FF2B5EF4-FFF2-40B4-BE49-F238E27FC236}">
                  <a16:creationId xmlns:a16="http://schemas.microsoft.com/office/drawing/2014/main" id="{12E00B81-E52F-FE92-661A-C9C2F3BDB58C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743;p74">
              <a:extLst>
                <a:ext uri="{FF2B5EF4-FFF2-40B4-BE49-F238E27FC236}">
                  <a16:creationId xmlns:a16="http://schemas.microsoft.com/office/drawing/2014/main" id="{98D258B9-6C34-0CFA-9B23-FBB15FAECCA1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744;p74">
              <a:extLst>
                <a:ext uri="{FF2B5EF4-FFF2-40B4-BE49-F238E27FC236}">
                  <a16:creationId xmlns:a16="http://schemas.microsoft.com/office/drawing/2014/main" id="{65B15DAF-F6CC-6633-C3CE-B3673FF1E695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745;p74">
              <a:extLst>
                <a:ext uri="{FF2B5EF4-FFF2-40B4-BE49-F238E27FC236}">
                  <a16:creationId xmlns:a16="http://schemas.microsoft.com/office/drawing/2014/main" id="{367C805F-2781-D0B0-AF23-A1A24EBABE50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746;p74">
              <a:extLst>
                <a:ext uri="{FF2B5EF4-FFF2-40B4-BE49-F238E27FC236}">
                  <a16:creationId xmlns:a16="http://schemas.microsoft.com/office/drawing/2014/main" id="{F05FAADA-4EFD-5320-4614-55AA95184431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747;p74">
              <a:extLst>
                <a:ext uri="{FF2B5EF4-FFF2-40B4-BE49-F238E27FC236}">
                  <a16:creationId xmlns:a16="http://schemas.microsoft.com/office/drawing/2014/main" id="{A4FDEEF8-0327-452C-8917-BF03B70D687F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748;p74">
              <a:extLst>
                <a:ext uri="{FF2B5EF4-FFF2-40B4-BE49-F238E27FC236}">
                  <a16:creationId xmlns:a16="http://schemas.microsoft.com/office/drawing/2014/main" id="{17834C83-6E16-A471-9E87-F2D60E0B437D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749;p74">
              <a:extLst>
                <a:ext uri="{FF2B5EF4-FFF2-40B4-BE49-F238E27FC236}">
                  <a16:creationId xmlns:a16="http://schemas.microsoft.com/office/drawing/2014/main" id="{24E962AD-91BB-AB1A-BF19-9E479704322D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750;p74">
              <a:extLst>
                <a:ext uri="{FF2B5EF4-FFF2-40B4-BE49-F238E27FC236}">
                  <a16:creationId xmlns:a16="http://schemas.microsoft.com/office/drawing/2014/main" id="{60A5FF2B-2A06-2D08-741D-3450B968DE8C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751;p74">
              <a:extLst>
                <a:ext uri="{FF2B5EF4-FFF2-40B4-BE49-F238E27FC236}">
                  <a16:creationId xmlns:a16="http://schemas.microsoft.com/office/drawing/2014/main" id="{91B49B06-4CA1-8D56-8FA8-8E2E240AF3B3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4" name="Google Shape;2752;p74">
              <a:extLst>
                <a:ext uri="{FF2B5EF4-FFF2-40B4-BE49-F238E27FC236}">
                  <a16:creationId xmlns:a16="http://schemas.microsoft.com/office/drawing/2014/main" id="{C8E5E0E9-E66D-84B2-31E4-22D0294DA25A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753;p74">
              <a:extLst>
                <a:ext uri="{FF2B5EF4-FFF2-40B4-BE49-F238E27FC236}">
                  <a16:creationId xmlns:a16="http://schemas.microsoft.com/office/drawing/2014/main" id="{D4B9D150-677B-8C6F-7826-82359EF83756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754;p74">
              <a:extLst>
                <a:ext uri="{FF2B5EF4-FFF2-40B4-BE49-F238E27FC236}">
                  <a16:creationId xmlns:a16="http://schemas.microsoft.com/office/drawing/2014/main" id="{5D69AD9A-81F3-4648-B673-E855037A8528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755;p74">
              <a:extLst>
                <a:ext uri="{FF2B5EF4-FFF2-40B4-BE49-F238E27FC236}">
                  <a16:creationId xmlns:a16="http://schemas.microsoft.com/office/drawing/2014/main" id="{2268BA47-C4DC-F861-77C1-066739B269E3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756;p74">
              <a:extLst>
                <a:ext uri="{FF2B5EF4-FFF2-40B4-BE49-F238E27FC236}">
                  <a16:creationId xmlns:a16="http://schemas.microsoft.com/office/drawing/2014/main" id="{0917A923-4DF3-81B3-3775-4B850C5FB3EA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757;p74">
              <a:extLst>
                <a:ext uri="{FF2B5EF4-FFF2-40B4-BE49-F238E27FC236}">
                  <a16:creationId xmlns:a16="http://schemas.microsoft.com/office/drawing/2014/main" id="{7F25E62F-7549-AE01-7753-12F8DD9F562E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758;p74">
              <a:extLst>
                <a:ext uri="{FF2B5EF4-FFF2-40B4-BE49-F238E27FC236}">
                  <a16:creationId xmlns:a16="http://schemas.microsoft.com/office/drawing/2014/main" id="{64FC79DD-ACFB-7020-E2BF-7E68F48054FD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759;p74">
              <a:extLst>
                <a:ext uri="{FF2B5EF4-FFF2-40B4-BE49-F238E27FC236}">
                  <a16:creationId xmlns:a16="http://schemas.microsoft.com/office/drawing/2014/main" id="{642FBE19-941B-D8C1-F759-963214EEB661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760;p74">
              <a:extLst>
                <a:ext uri="{FF2B5EF4-FFF2-40B4-BE49-F238E27FC236}">
                  <a16:creationId xmlns:a16="http://schemas.microsoft.com/office/drawing/2014/main" id="{2E7292FF-FB67-6A6C-D38A-67E9C877A69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761;p74">
              <a:extLst>
                <a:ext uri="{FF2B5EF4-FFF2-40B4-BE49-F238E27FC236}">
                  <a16:creationId xmlns:a16="http://schemas.microsoft.com/office/drawing/2014/main" id="{4DBDAD14-80AC-A37C-9CE7-39B29213DCE3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762;p74">
              <a:extLst>
                <a:ext uri="{FF2B5EF4-FFF2-40B4-BE49-F238E27FC236}">
                  <a16:creationId xmlns:a16="http://schemas.microsoft.com/office/drawing/2014/main" id="{BD52DED0-E070-9ADF-7FDB-DD36D82B7506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763;p74">
              <a:extLst>
                <a:ext uri="{FF2B5EF4-FFF2-40B4-BE49-F238E27FC236}">
                  <a16:creationId xmlns:a16="http://schemas.microsoft.com/office/drawing/2014/main" id="{815F2B30-D489-F941-3E01-52B3DA3AF735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764;p74">
              <a:extLst>
                <a:ext uri="{FF2B5EF4-FFF2-40B4-BE49-F238E27FC236}">
                  <a16:creationId xmlns:a16="http://schemas.microsoft.com/office/drawing/2014/main" id="{9F840889-9E94-5A05-1043-382901E4566E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" name="Google Shape;2765;p74">
              <a:extLst>
                <a:ext uri="{FF2B5EF4-FFF2-40B4-BE49-F238E27FC236}">
                  <a16:creationId xmlns:a16="http://schemas.microsoft.com/office/drawing/2014/main" id="{D69C9C3C-8BAE-002F-AC07-62FD74708450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83" name="Google Shape;2766;p74">
                <a:extLst>
                  <a:ext uri="{FF2B5EF4-FFF2-40B4-BE49-F238E27FC236}">
                    <a16:creationId xmlns:a16="http://schemas.microsoft.com/office/drawing/2014/main" id="{27A5038B-0E8D-73DA-7B5C-C6FA43257AB4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767;p74">
                <a:extLst>
                  <a:ext uri="{FF2B5EF4-FFF2-40B4-BE49-F238E27FC236}">
                    <a16:creationId xmlns:a16="http://schemas.microsoft.com/office/drawing/2014/main" id="{387D2B03-A366-4107-31E7-544A7B5C8F15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2768;p74">
              <a:extLst>
                <a:ext uri="{FF2B5EF4-FFF2-40B4-BE49-F238E27FC236}">
                  <a16:creationId xmlns:a16="http://schemas.microsoft.com/office/drawing/2014/main" id="{EA847E0D-6564-9611-B7C9-B0906E779D96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769;p74">
              <a:extLst>
                <a:ext uri="{FF2B5EF4-FFF2-40B4-BE49-F238E27FC236}">
                  <a16:creationId xmlns:a16="http://schemas.microsoft.com/office/drawing/2014/main" id="{9C02E9F8-A5C9-781C-D188-DFB9AD285176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770;p74">
              <a:extLst>
                <a:ext uri="{FF2B5EF4-FFF2-40B4-BE49-F238E27FC236}">
                  <a16:creationId xmlns:a16="http://schemas.microsoft.com/office/drawing/2014/main" id="{360EAD9C-A1EA-34CF-6567-AEBA7C65646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771;p74">
              <a:extLst>
                <a:ext uri="{FF2B5EF4-FFF2-40B4-BE49-F238E27FC236}">
                  <a16:creationId xmlns:a16="http://schemas.microsoft.com/office/drawing/2014/main" id="{DD56573B-8F13-E472-AE38-DC9DB599527B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772;p74">
              <a:extLst>
                <a:ext uri="{FF2B5EF4-FFF2-40B4-BE49-F238E27FC236}">
                  <a16:creationId xmlns:a16="http://schemas.microsoft.com/office/drawing/2014/main" id="{311A2FF6-4E44-33C5-F520-432AE3244FEF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773;p74">
              <a:extLst>
                <a:ext uri="{FF2B5EF4-FFF2-40B4-BE49-F238E27FC236}">
                  <a16:creationId xmlns:a16="http://schemas.microsoft.com/office/drawing/2014/main" id="{CAA2B5A8-41C1-F39F-2E9D-6DA7109F26EB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774;p74">
              <a:extLst>
                <a:ext uri="{FF2B5EF4-FFF2-40B4-BE49-F238E27FC236}">
                  <a16:creationId xmlns:a16="http://schemas.microsoft.com/office/drawing/2014/main" id="{656309DF-84F9-D960-80C0-0EAEB9550FEA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775;p74">
              <a:extLst>
                <a:ext uri="{FF2B5EF4-FFF2-40B4-BE49-F238E27FC236}">
                  <a16:creationId xmlns:a16="http://schemas.microsoft.com/office/drawing/2014/main" id="{E7FE9ACC-5B7C-FAD8-9545-25FDF827ACB2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776;p74">
              <a:extLst>
                <a:ext uri="{FF2B5EF4-FFF2-40B4-BE49-F238E27FC236}">
                  <a16:creationId xmlns:a16="http://schemas.microsoft.com/office/drawing/2014/main" id="{58818B83-11ED-D281-C634-5F4F814177A5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57" name="Google Shape;2777;p74">
              <a:extLst>
                <a:ext uri="{FF2B5EF4-FFF2-40B4-BE49-F238E27FC236}">
                  <a16:creationId xmlns:a16="http://schemas.microsoft.com/office/drawing/2014/main" id="{44C4C75F-16E8-7B80-E972-B497EA255559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778;p74">
              <a:extLst>
                <a:ext uri="{FF2B5EF4-FFF2-40B4-BE49-F238E27FC236}">
                  <a16:creationId xmlns:a16="http://schemas.microsoft.com/office/drawing/2014/main" id="{F93B03F5-2F58-F5D6-F57B-B5394C62C66F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779;p74">
              <a:extLst>
                <a:ext uri="{FF2B5EF4-FFF2-40B4-BE49-F238E27FC236}">
                  <a16:creationId xmlns:a16="http://schemas.microsoft.com/office/drawing/2014/main" id="{702E9304-9CDF-686B-F5CD-61A310A8B93C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780;p74">
              <a:extLst>
                <a:ext uri="{FF2B5EF4-FFF2-40B4-BE49-F238E27FC236}">
                  <a16:creationId xmlns:a16="http://schemas.microsoft.com/office/drawing/2014/main" id="{4D2C6062-5BD5-8867-07DC-87F55DAE5AEF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781;p74">
              <a:extLst>
                <a:ext uri="{FF2B5EF4-FFF2-40B4-BE49-F238E27FC236}">
                  <a16:creationId xmlns:a16="http://schemas.microsoft.com/office/drawing/2014/main" id="{6C98EB3E-9F85-D184-ED92-27D50BBD1E12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782;p74">
              <a:extLst>
                <a:ext uri="{FF2B5EF4-FFF2-40B4-BE49-F238E27FC236}">
                  <a16:creationId xmlns:a16="http://schemas.microsoft.com/office/drawing/2014/main" id="{78CBCAC0-F0E2-CB20-C8B0-F781E47FC99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783;p74">
              <a:extLst>
                <a:ext uri="{FF2B5EF4-FFF2-40B4-BE49-F238E27FC236}">
                  <a16:creationId xmlns:a16="http://schemas.microsoft.com/office/drawing/2014/main" id="{7B9880F6-BF7D-C560-D621-C4E299AC0FA4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784;p74">
              <a:extLst>
                <a:ext uri="{FF2B5EF4-FFF2-40B4-BE49-F238E27FC236}">
                  <a16:creationId xmlns:a16="http://schemas.microsoft.com/office/drawing/2014/main" id="{8F81536B-A883-A030-7DD4-34AB5399C09C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785;p74">
              <a:extLst>
                <a:ext uri="{FF2B5EF4-FFF2-40B4-BE49-F238E27FC236}">
                  <a16:creationId xmlns:a16="http://schemas.microsoft.com/office/drawing/2014/main" id="{DD6FD1A6-C0C3-ED38-347D-8639D772A294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786;p74">
              <a:extLst>
                <a:ext uri="{FF2B5EF4-FFF2-40B4-BE49-F238E27FC236}">
                  <a16:creationId xmlns:a16="http://schemas.microsoft.com/office/drawing/2014/main" id="{BC735EF9-7CBF-1FD5-E081-2DE39443308E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7" name="Google Shape;2787;p74">
              <a:extLst>
                <a:ext uri="{FF2B5EF4-FFF2-40B4-BE49-F238E27FC236}">
                  <a16:creationId xmlns:a16="http://schemas.microsoft.com/office/drawing/2014/main" id="{7DD72596-D8BD-6E2A-D723-457E138E88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788;p74">
              <a:extLst>
                <a:ext uri="{FF2B5EF4-FFF2-40B4-BE49-F238E27FC236}">
                  <a16:creationId xmlns:a16="http://schemas.microsoft.com/office/drawing/2014/main" id="{158E0DA2-4DB4-9EEB-6E18-9E0833C8802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789;p74">
              <a:extLst>
                <a:ext uri="{FF2B5EF4-FFF2-40B4-BE49-F238E27FC236}">
                  <a16:creationId xmlns:a16="http://schemas.microsoft.com/office/drawing/2014/main" id="{8CDE32FD-A396-6373-83BF-2C807829B186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790;p74">
              <a:extLst>
                <a:ext uri="{FF2B5EF4-FFF2-40B4-BE49-F238E27FC236}">
                  <a16:creationId xmlns:a16="http://schemas.microsoft.com/office/drawing/2014/main" id="{2BEC9A8C-A597-61E2-BDE6-0CB07922B215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791;p74">
              <a:extLst>
                <a:ext uri="{FF2B5EF4-FFF2-40B4-BE49-F238E27FC236}">
                  <a16:creationId xmlns:a16="http://schemas.microsoft.com/office/drawing/2014/main" id="{5F4E9EAB-EAA6-F747-11EE-A44A80342E67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792;p74">
              <a:extLst>
                <a:ext uri="{FF2B5EF4-FFF2-40B4-BE49-F238E27FC236}">
                  <a16:creationId xmlns:a16="http://schemas.microsoft.com/office/drawing/2014/main" id="{497E0407-5373-FCEA-00ED-F77F2BD57A8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73" name="Google Shape;2793;p74">
              <a:extLst>
                <a:ext uri="{FF2B5EF4-FFF2-40B4-BE49-F238E27FC236}">
                  <a16:creationId xmlns:a16="http://schemas.microsoft.com/office/drawing/2014/main" id="{20BD862E-AAD6-8056-59E1-2C33F06C333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794;p74">
              <a:extLst>
                <a:ext uri="{FF2B5EF4-FFF2-40B4-BE49-F238E27FC236}">
                  <a16:creationId xmlns:a16="http://schemas.microsoft.com/office/drawing/2014/main" id="{951826D2-CD3D-914C-290C-840DE0D7D85E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795;p74">
              <a:extLst>
                <a:ext uri="{FF2B5EF4-FFF2-40B4-BE49-F238E27FC236}">
                  <a16:creationId xmlns:a16="http://schemas.microsoft.com/office/drawing/2014/main" id="{290BA783-07CC-6D9F-5E2D-CA9DE6EE4B94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796;p74">
              <a:extLst>
                <a:ext uri="{FF2B5EF4-FFF2-40B4-BE49-F238E27FC236}">
                  <a16:creationId xmlns:a16="http://schemas.microsoft.com/office/drawing/2014/main" id="{643EAD79-AAD9-5562-A3DE-20E203EB8A7D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797;p74">
              <a:extLst>
                <a:ext uri="{FF2B5EF4-FFF2-40B4-BE49-F238E27FC236}">
                  <a16:creationId xmlns:a16="http://schemas.microsoft.com/office/drawing/2014/main" id="{88D1BEEB-1A94-621F-BC0D-8B697E50B86A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798;p74">
              <a:extLst>
                <a:ext uri="{FF2B5EF4-FFF2-40B4-BE49-F238E27FC236}">
                  <a16:creationId xmlns:a16="http://schemas.microsoft.com/office/drawing/2014/main" id="{409DD44C-E5B5-D8DF-D919-BD5FEDB0640D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799;p74">
              <a:extLst>
                <a:ext uri="{FF2B5EF4-FFF2-40B4-BE49-F238E27FC236}">
                  <a16:creationId xmlns:a16="http://schemas.microsoft.com/office/drawing/2014/main" id="{A03EBE11-FE6E-B805-5C55-3C9723CB5A5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800;p74">
              <a:extLst>
                <a:ext uri="{FF2B5EF4-FFF2-40B4-BE49-F238E27FC236}">
                  <a16:creationId xmlns:a16="http://schemas.microsoft.com/office/drawing/2014/main" id="{82B838CA-119D-E099-526D-A4F4E4C0AA67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801;p74">
              <a:extLst>
                <a:ext uri="{FF2B5EF4-FFF2-40B4-BE49-F238E27FC236}">
                  <a16:creationId xmlns:a16="http://schemas.microsoft.com/office/drawing/2014/main" id="{717A5116-0D76-4F04-DB5D-B75AB2F1181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802;p74">
              <a:extLst>
                <a:ext uri="{FF2B5EF4-FFF2-40B4-BE49-F238E27FC236}">
                  <a16:creationId xmlns:a16="http://schemas.microsoft.com/office/drawing/2014/main" id="{8A4BAC79-65C0-A796-7897-20913033FF7E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7551;p81">
            <a:extLst>
              <a:ext uri="{FF2B5EF4-FFF2-40B4-BE49-F238E27FC236}">
                <a16:creationId xmlns:a16="http://schemas.microsoft.com/office/drawing/2014/main" id="{FCB77063-3ABA-093F-8856-E83146EDBC81}"/>
              </a:ext>
            </a:extLst>
          </p:cNvPr>
          <p:cNvGrpSpPr/>
          <p:nvPr/>
        </p:nvGrpSpPr>
        <p:grpSpPr>
          <a:xfrm>
            <a:off x="224392" y="2603499"/>
            <a:ext cx="890636" cy="1216147"/>
            <a:chOff x="-60991775" y="3376900"/>
            <a:chExt cx="315850" cy="311150"/>
          </a:xfrm>
          <a:solidFill>
            <a:schemeClr val="tx2">
              <a:lumMod val="75000"/>
            </a:schemeClr>
          </a:solidFill>
        </p:grpSpPr>
        <p:sp>
          <p:nvSpPr>
            <p:cNvPr id="267" name="Google Shape;7552;p81">
              <a:extLst>
                <a:ext uri="{FF2B5EF4-FFF2-40B4-BE49-F238E27FC236}">
                  <a16:creationId xmlns:a16="http://schemas.microsoft.com/office/drawing/2014/main" id="{0BB7A7E5-6EB6-196D-9FC3-173B62E864DA}"/>
                </a:ext>
              </a:extLst>
            </p:cNvPr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553;p81">
              <a:extLst>
                <a:ext uri="{FF2B5EF4-FFF2-40B4-BE49-F238E27FC236}">
                  <a16:creationId xmlns:a16="http://schemas.microsoft.com/office/drawing/2014/main" id="{6037119E-06F2-0BE8-4700-3E53B310ADFC}"/>
                </a:ext>
              </a:extLst>
            </p:cNvPr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7554;p81">
              <a:extLst>
                <a:ext uri="{FF2B5EF4-FFF2-40B4-BE49-F238E27FC236}">
                  <a16:creationId xmlns:a16="http://schemas.microsoft.com/office/drawing/2014/main" id="{6E6442C9-2E63-C114-CCE8-FAA7CB752088}"/>
                </a:ext>
              </a:extLst>
            </p:cNvPr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612;p42">
            <a:extLst>
              <a:ext uri="{FF2B5EF4-FFF2-40B4-BE49-F238E27FC236}">
                <a16:creationId xmlns:a16="http://schemas.microsoft.com/office/drawing/2014/main" id="{E1872F14-8CB0-AC7C-6E4D-F17630C403C8}"/>
              </a:ext>
            </a:extLst>
          </p:cNvPr>
          <p:cNvGrpSpPr/>
          <p:nvPr/>
        </p:nvGrpSpPr>
        <p:grpSpPr>
          <a:xfrm rot="935535">
            <a:off x="7970866" y="5569518"/>
            <a:ext cx="3448043" cy="952572"/>
            <a:chOff x="4200950" y="429125"/>
            <a:chExt cx="4150500" cy="1300125"/>
          </a:xfrm>
        </p:grpSpPr>
        <p:sp>
          <p:nvSpPr>
            <p:cNvPr id="271" name="Google Shape;613;p42">
              <a:extLst>
                <a:ext uri="{FF2B5EF4-FFF2-40B4-BE49-F238E27FC236}">
                  <a16:creationId xmlns:a16="http://schemas.microsoft.com/office/drawing/2014/main" id="{896B1271-7180-69C0-63AF-32810BEF996F}"/>
                </a:ext>
              </a:extLst>
            </p:cNvPr>
            <p:cNvSpPr/>
            <p:nvPr/>
          </p:nvSpPr>
          <p:spPr>
            <a:xfrm>
              <a:off x="5810975" y="1410100"/>
              <a:ext cx="21325" cy="266925"/>
            </a:xfrm>
            <a:custGeom>
              <a:avLst/>
              <a:gdLst/>
              <a:ahLst/>
              <a:cxnLst/>
              <a:rect l="l" t="t" r="r" b="b"/>
              <a:pathLst>
                <a:path w="853" h="10677" extrusionOk="0">
                  <a:moveTo>
                    <a:pt x="0" y="0"/>
                  </a:moveTo>
                  <a:lnTo>
                    <a:pt x="0" y="10677"/>
                  </a:lnTo>
                  <a:lnTo>
                    <a:pt x="853" y="1067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" name="Google Shape;614;p42">
              <a:extLst>
                <a:ext uri="{FF2B5EF4-FFF2-40B4-BE49-F238E27FC236}">
                  <a16:creationId xmlns:a16="http://schemas.microsoft.com/office/drawing/2014/main" id="{93AA0F1A-6B0D-D157-1180-1C9CB0867379}"/>
                </a:ext>
              </a:extLst>
            </p:cNvPr>
            <p:cNvSpPr/>
            <p:nvPr/>
          </p:nvSpPr>
          <p:spPr>
            <a:xfrm>
              <a:off x="5740600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" name="Google Shape;615;p42">
              <a:extLst>
                <a:ext uri="{FF2B5EF4-FFF2-40B4-BE49-F238E27FC236}">
                  <a16:creationId xmlns:a16="http://schemas.microsoft.com/office/drawing/2014/main" id="{E0A88180-6A89-AE87-0842-3FD2868C865D}"/>
                </a:ext>
              </a:extLst>
            </p:cNvPr>
            <p:cNvSpPr/>
            <p:nvPr/>
          </p:nvSpPr>
          <p:spPr>
            <a:xfrm>
              <a:off x="5855675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616;p42">
              <a:extLst>
                <a:ext uri="{FF2B5EF4-FFF2-40B4-BE49-F238E27FC236}">
                  <a16:creationId xmlns:a16="http://schemas.microsoft.com/office/drawing/2014/main" id="{D9D76748-CD7A-2E3D-27CE-6F46621AD4E2}"/>
                </a:ext>
              </a:extLst>
            </p:cNvPr>
            <p:cNvSpPr/>
            <p:nvPr/>
          </p:nvSpPr>
          <p:spPr>
            <a:xfrm>
              <a:off x="5787575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0" y="0"/>
                  </a:moveTo>
                  <a:cubicBezTo>
                    <a:pt x="93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93" y="1621"/>
                    <a:pt x="210" y="1621"/>
                  </a:cubicBezTo>
                  <a:lnTo>
                    <a:pt x="418" y="1621"/>
                  </a:lnTo>
                  <a:cubicBezTo>
                    <a:pt x="544" y="1621"/>
                    <a:pt x="636" y="1529"/>
                    <a:pt x="636" y="1404"/>
                  </a:cubicBezTo>
                  <a:lnTo>
                    <a:pt x="636" y="209"/>
                  </a:lnTo>
                  <a:cubicBezTo>
                    <a:pt x="636" y="92"/>
                    <a:pt x="544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617;p42">
              <a:extLst>
                <a:ext uri="{FF2B5EF4-FFF2-40B4-BE49-F238E27FC236}">
                  <a16:creationId xmlns:a16="http://schemas.microsoft.com/office/drawing/2014/main" id="{30108DA3-FB78-005E-711B-DB0342B8126F}"/>
                </a:ext>
              </a:extLst>
            </p:cNvPr>
            <p:cNvSpPr/>
            <p:nvPr/>
          </p:nvSpPr>
          <p:spPr>
            <a:xfrm>
              <a:off x="5839800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7" y="0"/>
                  </a:moveTo>
                  <a:cubicBezTo>
                    <a:pt x="92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92" y="1621"/>
                    <a:pt x="217" y="1621"/>
                  </a:cubicBezTo>
                  <a:lnTo>
                    <a:pt x="426" y="1621"/>
                  </a:lnTo>
                  <a:cubicBezTo>
                    <a:pt x="543" y="1621"/>
                    <a:pt x="635" y="1529"/>
                    <a:pt x="635" y="1404"/>
                  </a:cubicBezTo>
                  <a:lnTo>
                    <a:pt x="635" y="209"/>
                  </a:lnTo>
                  <a:cubicBezTo>
                    <a:pt x="635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" name="Google Shape;618;p42">
              <a:extLst>
                <a:ext uri="{FF2B5EF4-FFF2-40B4-BE49-F238E27FC236}">
                  <a16:creationId xmlns:a16="http://schemas.microsoft.com/office/drawing/2014/main" id="{04856AC3-3CD5-950B-5DB6-48C401A2E9A8}"/>
                </a:ext>
              </a:extLst>
            </p:cNvPr>
            <p:cNvSpPr/>
            <p:nvPr/>
          </p:nvSpPr>
          <p:spPr>
            <a:xfrm>
              <a:off x="5795525" y="1662400"/>
              <a:ext cx="52225" cy="14425"/>
            </a:xfrm>
            <a:custGeom>
              <a:avLst/>
              <a:gdLst/>
              <a:ahLst/>
              <a:cxnLst/>
              <a:rect l="l" t="t" r="r" b="b"/>
              <a:pathLst>
                <a:path w="2089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89" y="576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619;p42">
              <a:extLst>
                <a:ext uri="{FF2B5EF4-FFF2-40B4-BE49-F238E27FC236}">
                  <a16:creationId xmlns:a16="http://schemas.microsoft.com/office/drawing/2014/main" id="{7A097E92-AC05-5384-AD4D-EF524F46649A}"/>
                </a:ext>
              </a:extLst>
            </p:cNvPr>
            <p:cNvSpPr/>
            <p:nvPr/>
          </p:nvSpPr>
          <p:spPr>
            <a:xfrm>
              <a:off x="5788200" y="1410100"/>
              <a:ext cx="44100" cy="266925"/>
            </a:xfrm>
            <a:custGeom>
              <a:avLst/>
              <a:gdLst/>
              <a:ahLst/>
              <a:cxnLst/>
              <a:rect l="l" t="t" r="r" b="b"/>
              <a:pathLst>
                <a:path w="1764" h="10677" extrusionOk="0">
                  <a:moveTo>
                    <a:pt x="1" y="0"/>
                  </a:moveTo>
                  <a:lnTo>
                    <a:pt x="1764" y="0"/>
                  </a:lnTo>
                  <a:lnTo>
                    <a:pt x="1764" y="10677"/>
                  </a:lnTo>
                  <a:lnTo>
                    <a:pt x="1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620;p42">
              <a:extLst>
                <a:ext uri="{FF2B5EF4-FFF2-40B4-BE49-F238E27FC236}">
                  <a16:creationId xmlns:a16="http://schemas.microsoft.com/office/drawing/2014/main" id="{A06AC4A6-1C79-567B-3C06-BAB19DEB53BB}"/>
                </a:ext>
              </a:extLst>
            </p:cNvPr>
            <p:cNvSpPr/>
            <p:nvPr/>
          </p:nvSpPr>
          <p:spPr>
            <a:xfrm>
              <a:off x="4200950" y="1236750"/>
              <a:ext cx="1891775" cy="207000"/>
            </a:xfrm>
            <a:custGeom>
              <a:avLst/>
              <a:gdLst/>
              <a:ahLst/>
              <a:cxnLst/>
              <a:rect l="l" t="t" r="r" b="b"/>
              <a:pathLst>
                <a:path w="75671" h="8280" extrusionOk="0">
                  <a:moveTo>
                    <a:pt x="2707" y="2064"/>
                  </a:moveTo>
                  <a:lnTo>
                    <a:pt x="75579" y="8279"/>
                  </a:lnTo>
                  <a:cubicBezTo>
                    <a:pt x="75654" y="7519"/>
                    <a:pt x="75487" y="5447"/>
                    <a:pt x="75671" y="4729"/>
                  </a:cubicBezTo>
                  <a:lnTo>
                    <a:pt x="3158" y="193"/>
                  </a:lnTo>
                  <a:cubicBezTo>
                    <a:pt x="0" y="1"/>
                    <a:pt x="343" y="1864"/>
                    <a:pt x="2707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621;p42">
              <a:extLst>
                <a:ext uri="{FF2B5EF4-FFF2-40B4-BE49-F238E27FC236}">
                  <a16:creationId xmlns:a16="http://schemas.microsoft.com/office/drawing/2014/main" id="{4C1B8D4A-3BE4-ED44-486A-E2F175CB0E6B}"/>
                </a:ext>
              </a:extLst>
            </p:cNvPr>
            <p:cNvSpPr/>
            <p:nvPr/>
          </p:nvSpPr>
          <p:spPr>
            <a:xfrm>
              <a:off x="4276950" y="1250750"/>
              <a:ext cx="1814125" cy="168975"/>
            </a:xfrm>
            <a:custGeom>
              <a:avLst/>
              <a:gdLst/>
              <a:ahLst/>
              <a:cxnLst/>
              <a:rect l="l" t="t" r="r" b="b"/>
              <a:pathLst>
                <a:path w="72565" h="6759" extrusionOk="0">
                  <a:moveTo>
                    <a:pt x="72556" y="6759"/>
                  </a:moveTo>
                  <a:cubicBezTo>
                    <a:pt x="72547" y="6040"/>
                    <a:pt x="72522" y="5171"/>
                    <a:pt x="72564" y="4578"/>
                  </a:cubicBezTo>
                  <a:lnTo>
                    <a:pt x="1638" y="109"/>
                  </a:lnTo>
                  <a:cubicBezTo>
                    <a:pt x="1" y="0"/>
                    <a:pt x="176" y="978"/>
                    <a:pt x="1404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622;p42">
              <a:extLst>
                <a:ext uri="{FF2B5EF4-FFF2-40B4-BE49-F238E27FC236}">
                  <a16:creationId xmlns:a16="http://schemas.microsoft.com/office/drawing/2014/main" id="{5D9F5322-DAD8-B431-4363-CA9384888DD4}"/>
                </a:ext>
              </a:extLst>
            </p:cNvPr>
            <p:cNvSpPr/>
            <p:nvPr/>
          </p:nvSpPr>
          <p:spPr>
            <a:xfrm>
              <a:off x="5529450" y="1352675"/>
              <a:ext cx="96500" cy="47625"/>
            </a:xfrm>
            <a:custGeom>
              <a:avLst/>
              <a:gdLst/>
              <a:ahLst/>
              <a:cxnLst/>
              <a:rect l="l" t="t" r="r" b="b"/>
              <a:pathLst>
                <a:path w="3860" h="1905" extrusionOk="0">
                  <a:moveTo>
                    <a:pt x="3860" y="176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3860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623;p42">
              <a:extLst>
                <a:ext uri="{FF2B5EF4-FFF2-40B4-BE49-F238E27FC236}">
                  <a16:creationId xmlns:a16="http://schemas.microsoft.com/office/drawing/2014/main" id="{279E2730-7442-525D-DFD0-12F45FAD0D85}"/>
                </a:ext>
              </a:extLst>
            </p:cNvPr>
            <p:cNvSpPr/>
            <p:nvPr/>
          </p:nvSpPr>
          <p:spPr>
            <a:xfrm>
              <a:off x="4222025" y="1262450"/>
              <a:ext cx="1877400" cy="183375"/>
            </a:xfrm>
            <a:custGeom>
              <a:avLst/>
              <a:gdLst/>
              <a:ahLst/>
              <a:cxnLst/>
              <a:rect l="l" t="t" r="r" b="b"/>
              <a:pathLst>
                <a:path w="75096" h="7335" extrusionOk="0">
                  <a:moveTo>
                    <a:pt x="1864" y="1036"/>
                  </a:moveTo>
                  <a:lnTo>
                    <a:pt x="74995" y="7335"/>
                  </a:lnTo>
                  <a:cubicBezTo>
                    <a:pt x="74995" y="7101"/>
                    <a:pt x="74744" y="6784"/>
                    <a:pt x="74761" y="6583"/>
                  </a:cubicBezTo>
                  <a:cubicBezTo>
                    <a:pt x="74928" y="6190"/>
                    <a:pt x="75095" y="6500"/>
                    <a:pt x="75095" y="6316"/>
                  </a:cubicBezTo>
                  <a:lnTo>
                    <a:pt x="2089" y="510"/>
                  </a:lnTo>
                  <a:cubicBezTo>
                    <a:pt x="1070" y="426"/>
                    <a:pt x="302" y="259"/>
                    <a:pt x="1" y="0"/>
                  </a:cubicBezTo>
                  <a:cubicBezTo>
                    <a:pt x="185" y="760"/>
                    <a:pt x="1137" y="978"/>
                    <a:pt x="1864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624;p42">
              <a:extLst>
                <a:ext uri="{FF2B5EF4-FFF2-40B4-BE49-F238E27FC236}">
                  <a16:creationId xmlns:a16="http://schemas.microsoft.com/office/drawing/2014/main" id="{08AFF220-0510-5197-D6F4-5F5D44D25FCE}"/>
                </a:ext>
              </a:extLst>
            </p:cNvPr>
            <p:cNvSpPr/>
            <p:nvPr/>
          </p:nvSpPr>
          <p:spPr>
            <a:xfrm>
              <a:off x="5456550" y="1432450"/>
              <a:ext cx="250850" cy="250850"/>
            </a:xfrm>
            <a:custGeom>
              <a:avLst/>
              <a:gdLst/>
              <a:ahLst/>
              <a:cxnLst/>
              <a:rect l="l" t="t" r="r" b="b"/>
              <a:pathLst>
                <a:path w="10034" h="10034" extrusionOk="0">
                  <a:moveTo>
                    <a:pt x="4829" y="10033"/>
                  </a:moveTo>
                  <a:cubicBezTo>
                    <a:pt x="6776" y="10033"/>
                    <a:pt x="8538" y="8856"/>
                    <a:pt x="9282" y="7051"/>
                  </a:cubicBezTo>
                  <a:cubicBezTo>
                    <a:pt x="10034" y="5255"/>
                    <a:pt x="9616" y="3175"/>
                    <a:pt x="8238" y="1796"/>
                  </a:cubicBezTo>
                  <a:cubicBezTo>
                    <a:pt x="6859" y="418"/>
                    <a:pt x="4779" y="0"/>
                    <a:pt x="2975" y="752"/>
                  </a:cubicBezTo>
                  <a:cubicBezTo>
                    <a:pt x="1179" y="1496"/>
                    <a:pt x="1" y="3258"/>
                    <a:pt x="1" y="5213"/>
                  </a:cubicBezTo>
                  <a:cubicBezTo>
                    <a:pt x="9" y="7870"/>
                    <a:pt x="2164" y="10025"/>
                    <a:pt x="4829" y="100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" name="Google Shape;625;p42">
              <a:extLst>
                <a:ext uri="{FF2B5EF4-FFF2-40B4-BE49-F238E27FC236}">
                  <a16:creationId xmlns:a16="http://schemas.microsoft.com/office/drawing/2014/main" id="{975975E0-DD03-614B-9B6F-F26E020EB8C3}"/>
                </a:ext>
              </a:extLst>
            </p:cNvPr>
            <p:cNvSpPr/>
            <p:nvPr/>
          </p:nvSpPr>
          <p:spPr>
            <a:xfrm>
              <a:off x="5450275" y="1395050"/>
              <a:ext cx="263825" cy="264025"/>
            </a:xfrm>
            <a:custGeom>
              <a:avLst/>
              <a:gdLst/>
              <a:ahLst/>
              <a:cxnLst/>
              <a:rect l="l" t="t" r="r" b="b"/>
              <a:pathLst>
                <a:path w="10553" h="10561" extrusionOk="0">
                  <a:moveTo>
                    <a:pt x="5080" y="10560"/>
                  </a:moveTo>
                  <a:cubicBezTo>
                    <a:pt x="7127" y="10560"/>
                    <a:pt x="8982" y="9316"/>
                    <a:pt x="9767" y="7419"/>
                  </a:cubicBezTo>
                  <a:cubicBezTo>
                    <a:pt x="10552" y="5523"/>
                    <a:pt x="10118" y="3343"/>
                    <a:pt x="8664" y="1889"/>
                  </a:cubicBezTo>
                  <a:cubicBezTo>
                    <a:pt x="7219" y="435"/>
                    <a:pt x="5030" y="1"/>
                    <a:pt x="3134" y="786"/>
                  </a:cubicBezTo>
                  <a:cubicBezTo>
                    <a:pt x="1237" y="1572"/>
                    <a:pt x="1" y="3426"/>
                    <a:pt x="1" y="5481"/>
                  </a:cubicBezTo>
                  <a:cubicBezTo>
                    <a:pt x="1" y="8280"/>
                    <a:pt x="2273" y="10552"/>
                    <a:pt x="5080" y="10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" name="Google Shape;626;p42">
              <a:extLst>
                <a:ext uri="{FF2B5EF4-FFF2-40B4-BE49-F238E27FC236}">
                  <a16:creationId xmlns:a16="http://schemas.microsoft.com/office/drawing/2014/main" id="{81BCFB72-4B80-C2D0-B1C5-342C6AA1CA6B}"/>
                </a:ext>
              </a:extLst>
            </p:cNvPr>
            <p:cNvSpPr/>
            <p:nvPr/>
          </p:nvSpPr>
          <p:spPr>
            <a:xfrm>
              <a:off x="5468450" y="1427225"/>
              <a:ext cx="217450" cy="218275"/>
            </a:xfrm>
            <a:custGeom>
              <a:avLst/>
              <a:gdLst/>
              <a:ahLst/>
              <a:cxnLst/>
              <a:rect l="l" t="t" r="r" b="b"/>
              <a:pathLst>
                <a:path w="8698" h="8731" extrusionOk="0">
                  <a:moveTo>
                    <a:pt x="4353" y="0"/>
                  </a:moveTo>
                  <a:cubicBezTo>
                    <a:pt x="6692" y="0"/>
                    <a:pt x="8697" y="1964"/>
                    <a:pt x="8697" y="4386"/>
                  </a:cubicBezTo>
                  <a:cubicBezTo>
                    <a:pt x="8697" y="6784"/>
                    <a:pt x="6751" y="8730"/>
                    <a:pt x="4353" y="8730"/>
                  </a:cubicBezTo>
                  <a:cubicBezTo>
                    <a:pt x="1947" y="8730"/>
                    <a:pt x="1" y="6784"/>
                    <a:pt x="1" y="4386"/>
                  </a:cubicBezTo>
                  <a:cubicBezTo>
                    <a:pt x="1" y="1964"/>
                    <a:pt x="2014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" name="Google Shape;627;p42">
              <a:extLst>
                <a:ext uri="{FF2B5EF4-FFF2-40B4-BE49-F238E27FC236}">
                  <a16:creationId xmlns:a16="http://schemas.microsoft.com/office/drawing/2014/main" id="{984DE546-5770-A11B-409D-844A6AF6924F}"/>
                </a:ext>
              </a:extLst>
            </p:cNvPr>
            <p:cNvSpPr/>
            <p:nvPr/>
          </p:nvSpPr>
          <p:spPr>
            <a:xfrm>
              <a:off x="5488300" y="1436000"/>
              <a:ext cx="184850" cy="185050"/>
            </a:xfrm>
            <a:custGeom>
              <a:avLst/>
              <a:gdLst/>
              <a:ahLst/>
              <a:cxnLst/>
              <a:rect l="l" t="t" r="r" b="b"/>
              <a:pathLst>
                <a:path w="7394" h="7402" extrusionOk="0">
                  <a:moveTo>
                    <a:pt x="3559" y="7402"/>
                  </a:moveTo>
                  <a:cubicBezTo>
                    <a:pt x="4996" y="7402"/>
                    <a:pt x="6291" y="6533"/>
                    <a:pt x="6842" y="5205"/>
                  </a:cubicBezTo>
                  <a:cubicBezTo>
                    <a:pt x="7394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8" y="552"/>
                  </a:cubicBezTo>
                  <a:cubicBezTo>
                    <a:pt x="861" y="1103"/>
                    <a:pt x="0" y="2398"/>
                    <a:pt x="0" y="3843"/>
                  </a:cubicBezTo>
                  <a:cubicBezTo>
                    <a:pt x="0" y="5806"/>
                    <a:pt x="1588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628;p42">
              <a:extLst>
                <a:ext uri="{FF2B5EF4-FFF2-40B4-BE49-F238E27FC236}">
                  <a16:creationId xmlns:a16="http://schemas.microsoft.com/office/drawing/2014/main" id="{0088BFC6-A67C-8062-327F-AE5518AD9975}"/>
                </a:ext>
              </a:extLst>
            </p:cNvPr>
            <p:cNvSpPr/>
            <p:nvPr/>
          </p:nvSpPr>
          <p:spPr>
            <a:xfrm>
              <a:off x="554050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07" y="928"/>
                  </a:cubicBezTo>
                  <a:cubicBezTo>
                    <a:pt x="1580" y="1"/>
                    <a:pt x="1" y="661"/>
                    <a:pt x="1" y="1972"/>
                  </a:cubicBezTo>
                  <a:cubicBezTo>
                    <a:pt x="1" y="2783"/>
                    <a:pt x="653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629;p42">
              <a:extLst>
                <a:ext uri="{FF2B5EF4-FFF2-40B4-BE49-F238E27FC236}">
                  <a16:creationId xmlns:a16="http://schemas.microsoft.com/office/drawing/2014/main" id="{A48C6271-6851-4861-479B-CDE861B2FF30}"/>
                </a:ext>
              </a:extLst>
            </p:cNvPr>
            <p:cNvSpPr/>
            <p:nvPr/>
          </p:nvSpPr>
          <p:spPr>
            <a:xfrm>
              <a:off x="5547600" y="1492375"/>
              <a:ext cx="69175" cy="69375"/>
            </a:xfrm>
            <a:custGeom>
              <a:avLst/>
              <a:gdLst/>
              <a:ahLst/>
              <a:cxnLst/>
              <a:rect l="l" t="t" r="r" b="b"/>
              <a:pathLst>
                <a:path w="2767" h="2775" extrusionOk="0">
                  <a:moveTo>
                    <a:pt x="1187" y="2774"/>
                  </a:moveTo>
                  <a:cubicBezTo>
                    <a:pt x="2240" y="2774"/>
                    <a:pt x="2766" y="1496"/>
                    <a:pt x="2023" y="744"/>
                  </a:cubicBezTo>
                  <a:cubicBezTo>
                    <a:pt x="1279" y="1"/>
                    <a:pt x="1" y="527"/>
                    <a:pt x="1" y="1588"/>
                  </a:cubicBezTo>
                  <a:cubicBezTo>
                    <a:pt x="1" y="2240"/>
                    <a:pt x="527" y="2766"/>
                    <a:pt x="1187" y="27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" name="Google Shape;630;p42">
              <a:extLst>
                <a:ext uri="{FF2B5EF4-FFF2-40B4-BE49-F238E27FC236}">
                  <a16:creationId xmlns:a16="http://schemas.microsoft.com/office/drawing/2014/main" id="{E730AB5C-CEE5-0A4C-3678-DA70AABDD3DA}"/>
                </a:ext>
              </a:extLst>
            </p:cNvPr>
            <p:cNvSpPr/>
            <p:nvPr/>
          </p:nvSpPr>
          <p:spPr>
            <a:xfrm>
              <a:off x="5538850" y="1354325"/>
              <a:ext cx="76650" cy="65000"/>
            </a:xfrm>
            <a:custGeom>
              <a:avLst/>
              <a:gdLst/>
              <a:ahLst/>
              <a:cxnLst/>
              <a:rect l="l" t="t" r="r" b="b"/>
              <a:pathLst>
                <a:path w="3066" h="2600" extrusionOk="0">
                  <a:moveTo>
                    <a:pt x="794" y="2499"/>
                  </a:moveTo>
                  <a:lnTo>
                    <a:pt x="0" y="569"/>
                  </a:lnTo>
                  <a:cubicBezTo>
                    <a:pt x="0" y="569"/>
                    <a:pt x="318" y="1"/>
                    <a:pt x="1579" y="68"/>
                  </a:cubicBezTo>
                  <a:cubicBezTo>
                    <a:pt x="2849" y="126"/>
                    <a:pt x="3066" y="544"/>
                    <a:pt x="3066" y="544"/>
                  </a:cubicBezTo>
                  <a:lnTo>
                    <a:pt x="2373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" name="Google Shape;631;p42">
              <a:extLst>
                <a:ext uri="{FF2B5EF4-FFF2-40B4-BE49-F238E27FC236}">
                  <a16:creationId xmlns:a16="http://schemas.microsoft.com/office/drawing/2014/main" id="{4EDA0095-7C97-BA37-BAFC-89B6B002F96D}"/>
                </a:ext>
              </a:extLst>
            </p:cNvPr>
            <p:cNvSpPr/>
            <p:nvPr/>
          </p:nvSpPr>
          <p:spPr>
            <a:xfrm>
              <a:off x="5544475" y="1357875"/>
              <a:ext cx="71025" cy="61450"/>
            </a:xfrm>
            <a:custGeom>
              <a:avLst/>
              <a:gdLst/>
              <a:ahLst/>
              <a:cxnLst/>
              <a:rect l="l" t="t" r="r" b="b"/>
              <a:pathLst>
                <a:path w="2841" h="2458" extrusionOk="0">
                  <a:moveTo>
                    <a:pt x="2841" y="419"/>
                  </a:moveTo>
                  <a:lnTo>
                    <a:pt x="2148" y="2457"/>
                  </a:lnTo>
                  <a:lnTo>
                    <a:pt x="961" y="2382"/>
                  </a:lnTo>
                  <a:lnTo>
                    <a:pt x="1" y="34"/>
                  </a:lnTo>
                  <a:cubicBezTo>
                    <a:pt x="1" y="34"/>
                    <a:pt x="786" y="1"/>
                    <a:pt x="1646" y="51"/>
                  </a:cubicBezTo>
                  <a:cubicBezTo>
                    <a:pt x="2507" y="110"/>
                    <a:pt x="2699" y="293"/>
                    <a:pt x="2841" y="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" name="Google Shape;632;p42">
              <a:extLst>
                <a:ext uri="{FF2B5EF4-FFF2-40B4-BE49-F238E27FC236}">
                  <a16:creationId xmlns:a16="http://schemas.microsoft.com/office/drawing/2014/main" id="{965A8ED6-831B-57CD-2A28-293D5B4F8B74}"/>
                </a:ext>
              </a:extLst>
            </p:cNvPr>
            <p:cNvSpPr/>
            <p:nvPr/>
          </p:nvSpPr>
          <p:spPr>
            <a:xfrm>
              <a:off x="5521500" y="1335750"/>
              <a:ext cx="112400" cy="37000"/>
            </a:xfrm>
            <a:custGeom>
              <a:avLst/>
              <a:gdLst/>
              <a:ahLst/>
              <a:cxnLst/>
              <a:rect l="l" t="t" r="r" b="b"/>
              <a:pathLst>
                <a:path w="4496" h="1480" extrusionOk="0">
                  <a:moveTo>
                    <a:pt x="4495" y="318"/>
                  </a:moveTo>
                  <a:lnTo>
                    <a:pt x="1" y="0"/>
                  </a:lnTo>
                  <a:lnTo>
                    <a:pt x="1" y="1162"/>
                  </a:lnTo>
                  <a:lnTo>
                    <a:pt x="4495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" name="Google Shape;633;p42">
              <a:extLst>
                <a:ext uri="{FF2B5EF4-FFF2-40B4-BE49-F238E27FC236}">
                  <a16:creationId xmlns:a16="http://schemas.microsoft.com/office/drawing/2014/main" id="{AC49C552-04CF-79DF-CB41-75D00E28E426}"/>
                </a:ext>
              </a:extLst>
            </p:cNvPr>
            <p:cNvSpPr/>
            <p:nvPr/>
          </p:nvSpPr>
          <p:spPr>
            <a:xfrm>
              <a:off x="483815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2481" y="109"/>
                  </a:moveTo>
                  <a:lnTo>
                    <a:pt x="0" y="0"/>
                  </a:lnTo>
                  <a:lnTo>
                    <a:pt x="0" y="1111"/>
                  </a:lnTo>
                  <a:lnTo>
                    <a:pt x="248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634;p42">
              <a:extLst>
                <a:ext uri="{FF2B5EF4-FFF2-40B4-BE49-F238E27FC236}">
                  <a16:creationId xmlns:a16="http://schemas.microsoft.com/office/drawing/2014/main" id="{41D0EB7D-235E-BD47-DFA2-D426516A6A3D}"/>
                </a:ext>
              </a:extLst>
            </p:cNvPr>
            <p:cNvSpPr/>
            <p:nvPr/>
          </p:nvSpPr>
          <p:spPr>
            <a:xfrm>
              <a:off x="4790325" y="1364975"/>
              <a:ext cx="157275" cy="155425"/>
            </a:xfrm>
            <a:custGeom>
              <a:avLst/>
              <a:gdLst/>
              <a:ahLst/>
              <a:cxnLst/>
              <a:rect l="l" t="t" r="r" b="b"/>
              <a:pathLst>
                <a:path w="6291" h="6217" extrusionOk="0">
                  <a:moveTo>
                    <a:pt x="3145" y="0"/>
                  </a:moveTo>
                  <a:cubicBezTo>
                    <a:pt x="3124" y="0"/>
                    <a:pt x="3103" y="1"/>
                    <a:pt x="3083" y="1"/>
                  </a:cubicBezTo>
                  <a:cubicBezTo>
                    <a:pt x="1362" y="43"/>
                    <a:pt x="0" y="1463"/>
                    <a:pt x="42" y="3175"/>
                  </a:cubicBezTo>
                  <a:cubicBezTo>
                    <a:pt x="75" y="4867"/>
                    <a:pt x="1462" y="6217"/>
                    <a:pt x="3146" y="6217"/>
                  </a:cubicBezTo>
                  <a:cubicBezTo>
                    <a:pt x="3167" y="6217"/>
                    <a:pt x="3188" y="6217"/>
                    <a:pt x="3208" y="6216"/>
                  </a:cubicBezTo>
                  <a:cubicBezTo>
                    <a:pt x="4929" y="6183"/>
                    <a:pt x="6291" y="4763"/>
                    <a:pt x="6249" y="3042"/>
                  </a:cubicBezTo>
                  <a:cubicBezTo>
                    <a:pt x="6216" y="1350"/>
                    <a:pt x="4829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" name="Google Shape;635;p42">
              <a:extLst>
                <a:ext uri="{FF2B5EF4-FFF2-40B4-BE49-F238E27FC236}">
                  <a16:creationId xmlns:a16="http://schemas.microsoft.com/office/drawing/2014/main" id="{7B7F8AAE-B204-9781-8740-04666B565BC8}"/>
                </a:ext>
              </a:extLst>
            </p:cNvPr>
            <p:cNvSpPr/>
            <p:nvPr/>
          </p:nvSpPr>
          <p:spPr>
            <a:xfrm>
              <a:off x="4787175" y="1334925"/>
              <a:ext cx="170050" cy="170025"/>
            </a:xfrm>
            <a:custGeom>
              <a:avLst/>
              <a:gdLst/>
              <a:ahLst/>
              <a:cxnLst/>
              <a:rect l="l" t="t" r="r" b="b"/>
              <a:pathLst>
                <a:path w="6802" h="6801" extrusionOk="0">
                  <a:moveTo>
                    <a:pt x="3267" y="6800"/>
                  </a:moveTo>
                  <a:cubicBezTo>
                    <a:pt x="4596" y="6800"/>
                    <a:pt x="5782" y="6007"/>
                    <a:pt x="6291" y="4778"/>
                  </a:cubicBezTo>
                  <a:cubicBezTo>
                    <a:pt x="6801" y="3559"/>
                    <a:pt x="6517" y="2155"/>
                    <a:pt x="5581" y="1220"/>
                  </a:cubicBezTo>
                  <a:cubicBezTo>
                    <a:pt x="4646" y="284"/>
                    <a:pt x="3242" y="0"/>
                    <a:pt x="2014" y="510"/>
                  </a:cubicBezTo>
                  <a:cubicBezTo>
                    <a:pt x="795" y="1011"/>
                    <a:pt x="1" y="2205"/>
                    <a:pt x="1" y="3534"/>
                  </a:cubicBezTo>
                  <a:cubicBezTo>
                    <a:pt x="1" y="5338"/>
                    <a:pt x="1463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" name="Google Shape;636;p42">
              <a:extLst>
                <a:ext uri="{FF2B5EF4-FFF2-40B4-BE49-F238E27FC236}">
                  <a16:creationId xmlns:a16="http://schemas.microsoft.com/office/drawing/2014/main" id="{3FFC2535-16B3-FF67-9190-4E69246BF4BC}"/>
                </a:ext>
              </a:extLst>
            </p:cNvPr>
            <p:cNvSpPr/>
            <p:nvPr/>
          </p:nvSpPr>
          <p:spPr>
            <a:xfrm>
              <a:off x="4798875" y="1355600"/>
              <a:ext cx="146425" cy="146625"/>
            </a:xfrm>
            <a:custGeom>
              <a:avLst/>
              <a:gdLst/>
              <a:ahLst/>
              <a:cxnLst/>
              <a:rect l="l" t="t" r="r" b="b"/>
              <a:pathLst>
                <a:path w="5857" h="5865" extrusionOk="0">
                  <a:moveTo>
                    <a:pt x="2799" y="8"/>
                  </a:moveTo>
                  <a:cubicBezTo>
                    <a:pt x="3944" y="0"/>
                    <a:pt x="4980" y="677"/>
                    <a:pt x="5422" y="1729"/>
                  </a:cubicBezTo>
                  <a:cubicBezTo>
                    <a:pt x="5857" y="2790"/>
                    <a:pt x="5623" y="4002"/>
                    <a:pt x="4821" y="4812"/>
                  </a:cubicBezTo>
                  <a:cubicBezTo>
                    <a:pt x="4011" y="5622"/>
                    <a:pt x="2799" y="5865"/>
                    <a:pt x="1747" y="5430"/>
                  </a:cubicBezTo>
                  <a:cubicBezTo>
                    <a:pt x="686" y="4996"/>
                    <a:pt x="1" y="3968"/>
                    <a:pt x="1" y="2824"/>
                  </a:cubicBezTo>
                  <a:cubicBezTo>
                    <a:pt x="9" y="1278"/>
                    <a:pt x="1254" y="25"/>
                    <a:pt x="2799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" name="Google Shape;637;p42">
              <a:extLst>
                <a:ext uri="{FF2B5EF4-FFF2-40B4-BE49-F238E27FC236}">
                  <a16:creationId xmlns:a16="http://schemas.microsoft.com/office/drawing/2014/main" id="{31735A7D-D3CD-9203-B2BF-7EBD07A23BF8}"/>
                </a:ext>
              </a:extLst>
            </p:cNvPr>
            <p:cNvSpPr/>
            <p:nvPr/>
          </p:nvSpPr>
          <p:spPr>
            <a:xfrm>
              <a:off x="4811400" y="1346600"/>
              <a:ext cx="133900" cy="133900"/>
            </a:xfrm>
            <a:custGeom>
              <a:avLst/>
              <a:gdLst/>
              <a:ahLst/>
              <a:cxnLst/>
              <a:rect l="l" t="t" r="r" b="b"/>
              <a:pathLst>
                <a:path w="5356" h="5356" extrusionOk="0">
                  <a:moveTo>
                    <a:pt x="2298" y="5356"/>
                  </a:moveTo>
                  <a:cubicBezTo>
                    <a:pt x="4345" y="5356"/>
                    <a:pt x="5356" y="2883"/>
                    <a:pt x="3911" y="1446"/>
                  </a:cubicBezTo>
                  <a:cubicBezTo>
                    <a:pt x="2465" y="1"/>
                    <a:pt x="1" y="1020"/>
                    <a:pt x="1" y="3067"/>
                  </a:cubicBezTo>
                  <a:cubicBezTo>
                    <a:pt x="9" y="4328"/>
                    <a:pt x="1037" y="5356"/>
                    <a:pt x="2298" y="53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" name="Google Shape;638;p42">
              <a:extLst>
                <a:ext uri="{FF2B5EF4-FFF2-40B4-BE49-F238E27FC236}">
                  <a16:creationId xmlns:a16="http://schemas.microsoft.com/office/drawing/2014/main" id="{72947A1D-3D5C-544F-0735-3319B498CA75}"/>
                </a:ext>
              </a:extLst>
            </p:cNvPr>
            <p:cNvSpPr/>
            <p:nvPr/>
          </p:nvSpPr>
          <p:spPr>
            <a:xfrm>
              <a:off x="4845250" y="1391500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944" y="2215"/>
                  </a:moveTo>
                  <a:cubicBezTo>
                    <a:pt x="1788" y="2215"/>
                    <a:pt x="2214" y="1196"/>
                    <a:pt x="1621" y="602"/>
                  </a:cubicBezTo>
                  <a:cubicBezTo>
                    <a:pt x="1019" y="1"/>
                    <a:pt x="0" y="427"/>
                    <a:pt x="0" y="1271"/>
                  </a:cubicBezTo>
                  <a:cubicBezTo>
                    <a:pt x="0" y="1789"/>
                    <a:pt x="426" y="2215"/>
                    <a:pt x="944" y="2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" name="Google Shape;639;p42">
              <a:extLst>
                <a:ext uri="{FF2B5EF4-FFF2-40B4-BE49-F238E27FC236}">
                  <a16:creationId xmlns:a16="http://schemas.microsoft.com/office/drawing/2014/main" id="{B87D01A7-B8D6-8EA6-F2C2-349FA644A4E1}"/>
                </a:ext>
              </a:extLst>
            </p:cNvPr>
            <p:cNvSpPr/>
            <p:nvPr/>
          </p:nvSpPr>
          <p:spPr>
            <a:xfrm>
              <a:off x="4849850" y="1397575"/>
              <a:ext cx="44700" cy="44700"/>
            </a:xfrm>
            <a:custGeom>
              <a:avLst/>
              <a:gdLst/>
              <a:ahLst/>
              <a:cxnLst/>
              <a:rect l="l" t="t" r="r" b="b"/>
              <a:pathLst>
                <a:path w="1788" h="1788" extrusionOk="0">
                  <a:moveTo>
                    <a:pt x="760" y="1788"/>
                  </a:moveTo>
                  <a:cubicBezTo>
                    <a:pt x="1445" y="1788"/>
                    <a:pt x="1788" y="961"/>
                    <a:pt x="1303" y="485"/>
                  </a:cubicBezTo>
                  <a:cubicBezTo>
                    <a:pt x="819" y="0"/>
                    <a:pt x="0" y="343"/>
                    <a:pt x="0" y="1028"/>
                  </a:cubicBezTo>
                  <a:cubicBezTo>
                    <a:pt x="0" y="1445"/>
                    <a:pt x="343" y="1788"/>
                    <a:pt x="760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" name="Google Shape;640;p42">
              <a:extLst>
                <a:ext uri="{FF2B5EF4-FFF2-40B4-BE49-F238E27FC236}">
                  <a16:creationId xmlns:a16="http://schemas.microsoft.com/office/drawing/2014/main" id="{040ED93A-8DA8-71AE-8E14-E392A430F752}"/>
                </a:ext>
              </a:extLst>
            </p:cNvPr>
            <p:cNvSpPr/>
            <p:nvPr/>
          </p:nvSpPr>
          <p:spPr>
            <a:xfrm>
              <a:off x="4844200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510" y="1612"/>
                  </a:moveTo>
                  <a:lnTo>
                    <a:pt x="1" y="368"/>
                  </a:lnTo>
                  <a:cubicBezTo>
                    <a:pt x="1" y="368"/>
                    <a:pt x="201" y="0"/>
                    <a:pt x="1020" y="42"/>
                  </a:cubicBezTo>
                  <a:cubicBezTo>
                    <a:pt x="1830" y="84"/>
                    <a:pt x="1980" y="343"/>
                    <a:pt x="1980" y="343"/>
                  </a:cubicBezTo>
                  <a:lnTo>
                    <a:pt x="1529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" name="Google Shape;641;p42">
              <a:extLst>
                <a:ext uri="{FF2B5EF4-FFF2-40B4-BE49-F238E27FC236}">
                  <a16:creationId xmlns:a16="http://schemas.microsoft.com/office/drawing/2014/main" id="{2F972BEC-2697-BE5E-3E72-8F7509524A70}"/>
                </a:ext>
              </a:extLst>
            </p:cNvPr>
            <p:cNvSpPr/>
            <p:nvPr/>
          </p:nvSpPr>
          <p:spPr>
            <a:xfrm>
              <a:off x="4851925" y="1310275"/>
              <a:ext cx="41600" cy="39900"/>
            </a:xfrm>
            <a:custGeom>
              <a:avLst/>
              <a:gdLst/>
              <a:ahLst/>
              <a:cxnLst/>
              <a:rect l="l" t="t" r="r" b="b"/>
              <a:pathLst>
                <a:path w="1664" h="1596" extrusionOk="0">
                  <a:moveTo>
                    <a:pt x="1663" y="284"/>
                  </a:moveTo>
                  <a:lnTo>
                    <a:pt x="1220" y="1596"/>
                  </a:lnTo>
                  <a:lnTo>
                    <a:pt x="452" y="1554"/>
                  </a:lnTo>
                  <a:lnTo>
                    <a:pt x="1" y="376"/>
                  </a:lnTo>
                  <a:cubicBezTo>
                    <a:pt x="1" y="376"/>
                    <a:pt x="243" y="0"/>
                    <a:pt x="895" y="42"/>
                  </a:cubicBezTo>
                  <a:cubicBezTo>
                    <a:pt x="1354" y="75"/>
                    <a:pt x="1571" y="201"/>
                    <a:pt x="1663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" name="Google Shape;642;p42">
              <a:extLst>
                <a:ext uri="{FF2B5EF4-FFF2-40B4-BE49-F238E27FC236}">
                  <a16:creationId xmlns:a16="http://schemas.microsoft.com/office/drawing/2014/main" id="{66AB23E1-B31C-56FC-4A72-09985110FFEB}"/>
                </a:ext>
              </a:extLst>
            </p:cNvPr>
            <p:cNvSpPr/>
            <p:nvPr/>
          </p:nvSpPr>
          <p:spPr>
            <a:xfrm>
              <a:off x="4833125" y="1296475"/>
              <a:ext cx="72300" cy="23625"/>
            </a:xfrm>
            <a:custGeom>
              <a:avLst/>
              <a:gdLst/>
              <a:ahLst/>
              <a:cxnLst/>
              <a:rect l="l" t="t" r="r" b="b"/>
              <a:pathLst>
                <a:path w="2892" h="945" extrusionOk="0">
                  <a:moveTo>
                    <a:pt x="2891" y="201"/>
                  </a:moveTo>
                  <a:lnTo>
                    <a:pt x="1" y="1"/>
                  </a:lnTo>
                  <a:lnTo>
                    <a:pt x="1" y="744"/>
                  </a:lnTo>
                  <a:lnTo>
                    <a:pt x="2891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" name="Google Shape;643;p42">
              <a:extLst>
                <a:ext uri="{FF2B5EF4-FFF2-40B4-BE49-F238E27FC236}">
                  <a16:creationId xmlns:a16="http://schemas.microsoft.com/office/drawing/2014/main" id="{925A144F-1EF9-BA71-F9C2-A5DE6607C00A}"/>
                </a:ext>
              </a:extLst>
            </p:cNvPr>
            <p:cNvSpPr/>
            <p:nvPr/>
          </p:nvSpPr>
          <p:spPr>
            <a:xfrm>
              <a:off x="6262500" y="429125"/>
              <a:ext cx="27400" cy="564550"/>
            </a:xfrm>
            <a:custGeom>
              <a:avLst/>
              <a:gdLst/>
              <a:ahLst/>
              <a:cxnLst/>
              <a:rect l="l" t="t" r="r" b="b"/>
              <a:pathLst>
                <a:path w="1096" h="22582" extrusionOk="0">
                  <a:moveTo>
                    <a:pt x="268" y="786"/>
                  </a:moveTo>
                  <a:cubicBezTo>
                    <a:pt x="268" y="59"/>
                    <a:pt x="820" y="1"/>
                    <a:pt x="828" y="786"/>
                  </a:cubicBezTo>
                  <a:lnTo>
                    <a:pt x="1095" y="22582"/>
                  </a:lnTo>
                  <a:cubicBezTo>
                    <a:pt x="911" y="22573"/>
                    <a:pt x="736" y="22565"/>
                    <a:pt x="552" y="22565"/>
                  </a:cubicBezTo>
                  <a:cubicBezTo>
                    <a:pt x="368" y="22565"/>
                    <a:pt x="185" y="22573"/>
                    <a:pt x="1" y="22582"/>
                  </a:cubicBezTo>
                  <a:close/>
                </a:path>
              </a:pathLst>
            </a:custGeom>
            <a:solidFill>
              <a:srgbClr val="7C7F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" name="Google Shape;644;p42">
              <a:extLst>
                <a:ext uri="{FF2B5EF4-FFF2-40B4-BE49-F238E27FC236}">
                  <a16:creationId xmlns:a16="http://schemas.microsoft.com/office/drawing/2014/main" id="{28F134D6-7D05-2F93-2F55-4C919A778C23}"/>
                </a:ext>
              </a:extLst>
            </p:cNvPr>
            <p:cNvSpPr/>
            <p:nvPr/>
          </p:nvSpPr>
          <p:spPr>
            <a:xfrm>
              <a:off x="6270225" y="429125"/>
              <a:ext cx="11950" cy="564550"/>
            </a:xfrm>
            <a:custGeom>
              <a:avLst/>
              <a:gdLst/>
              <a:ahLst/>
              <a:cxnLst/>
              <a:rect l="l" t="t" r="r" b="b"/>
              <a:pathLst>
                <a:path w="478" h="22582" extrusionOk="0">
                  <a:moveTo>
                    <a:pt x="118" y="786"/>
                  </a:moveTo>
                  <a:cubicBezTo>
                    <a:pt x="118" y="59"/>
                    <a:pt x="360" y="1"/>
                    <a:pt x="360" y="786"/>
                  </a:cubicBezTo>
                  <a:lnTo>
                    <a:pt x="477" y="22582"/>
                  </a:lnTo>
                  <a:cubicBezTo>
                    <a:pt x="402" y="22565"/>
                    <a:pt x="318" y="22565"/>
                    <a:pt x="243" y="22565"/>
                  </a:cubicBezTo>
                  <a:cubicBezTo>
                    <a:pt x="160" y="22565"/>
                    <a:pt x="84" y="22565"/>
                    <a:pt x="1" y="22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" name="Google Shape;645;p42">
              <a:extLst>
                <a:ext uri="{FF2B5EF4-FFF2-40B4-BE49-F238E27FC236}">
                  <a16:creationId xmlns:a16="http://schemas.microsoft.com/office/drawing/2014/main" id="{CC805AE8-6021-D815-EEA3-1050300054EE}"/>
                </a:ext>
              </a:extLst>
            </p:cNvPr>
            <p:cNvSpPr/>
            <p:nvPr/>
          </p:nvSpPr>
          <p:spPr>
            <a:xfrm>
              <a:off x="6720100" y="1410100"/>
              <a:ext cx="21525" cy="266925"/>
            </a:xfrm>
            <a:custGeom>
              <a:avLst/>
              <a:gdLst/>
              <a:ahLst/>
              <a:cxnLst/>
              <a:rect l="l" t="t" r="r" b="b"/>
              <a:pathLst>
                <a:path w="861" h="10677" extrusionOk="0">
                  <a:moveTo>
                    <a:pt x="1" y="0"/>
                  </a:moveTo>
                  <a:lnTo>
                    <a:pt x="1" y="10677"/>
                  </a:lnTo>
                  <a:lnTo>
                    <a:pt x="861" y="10677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" name="Google Shape;646;p42">
              <a:extLst>
                <a:ext uri="{FF2B5EF4-FFF2-40B4-BE49-F238E27FC236}">
                  <a16:creationId xmlns:a16="http://schemas.microsoft.com/office/drawing/2014/main" id="{881CF81F-FD38-1208-CF7C-743997FCB039}"/>
                </a:ext>
              </a:extLst>
            </p:cNvPr>
            <p:cNvSpPr/>
            <p:nvPr/>
          </p:nvSpPr>
          <p:spPr>
            <a:xfrm>
              <a:off x="6765000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6" y="0"/>
                  </a:moveTo>
                  <a:cubicBezTo>
                    <a:pt x="285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85" y="4770"/>
                    <a:pt x="636" y="4770"/>
                  </a:cubicBezTo>
                  <a:lnTo>
                    <a:pt x="1245" y="4770"/>
                  </a:lnTo>
                  <a:cubicBezTo>
                    <a:pt x="1596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" name="Google Shape;647;p42">
              <a:extLst>
                <a:ext uri="{FF2B5EF4-FFF2-40B4-BE49-F238E27FC236}">
                  <a16:creationId xmlns:a16="http://schemas.microsoft.com/office/drawing/2014/main" id="{1DE0F4B5-2C5F-6397-EE72-DBDAE1CF1E41}"/>
                </a:ext>
              </a:extLst>
            </p:cNvPr>
            <p:cNvSpPr/>
            <p:nvPr/>
          </p:nvSpPr>
          <p:spPr>
            <a:xfrm>
              <a:off x="6649925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5" y="0"/>
                  </a:moveTo>
                  <a:cubicBezTo>
                    <a:pt x="276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76" y="4770"/>
                    <a:pt x="635" y="4770"/>
                  </a:cubicBezTo>
                  <a:lnTo>
                    <a:pt x="1237" y="4770"/>
                  </a:lnTo>
                  <a:cubicBezTo>
                    <a:pt x="1588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88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" name="Google Shape;648;p42">
              <a:extLst>
                <a:ext uri="{FF2B5EF4-FFF2-40B4-BE49-F238E27FC236}">
                  <a16:creationId xmlns:a16="http://schemas.microsoft.com/office/drawing/2014/main" id="{9443B47F-1387-2E2C-5AB5-EEFA660004F2}"/>
                </a:ext>
              </a:extLst>
            </p:cNvPr>
            <p:cNvSpPr/>
            <p:nvPr/>
          </p:nvSpPr>
          <p:spPr>
            <a:xfrm>
              <a:off x="6748925" y="1649450"/>
              <a:ext cx="16100" cy="40525"/>
            </a:xfrm>
            <a:custGeom>
              <a:avLst/>
              <a:gdLst/>
              <a:ahLst/>
              <a:cxnLst/>
              <a:rect l="l" t="t" r="r" b="b"/>
              <a:pathLst>
                <a:path w="644" h="1621" extrusionOk="0">
                  <a:moveTo>
                    <a:pt x="218" y="0"/>
                  </a:moveTo>
                  <a:cubicBezTo>
                    <a:pt x="101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101" y="1621"/>
                    <a:pt x="218" y="1621"/>
                  </a:cubicBezTo>
                  <a:lnTo>
                    <a:pt x="426" y="1621"/>
                  </a:lnTo>
                  <a:cubicBezTo>
                    <a:pt x="543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" name="Google Shape;649;p42">
              <a:extLst>
                <a:ext uri="{FF2B5EF4-FFF2-40B4-BE49-F238E27FC236}">
                  <a16:creationId xmlns:a16="http://schemas.microsoft.com/office/drawing/2014/main" id="{A9A55176-0E53-4FF4-F2C1-6DF93FB8B7D0}"/>
                </a:ext>
              </a:extLst>
            </p:cNvPr>
            <p:cNvSpPr/>
            <p:nvPr/>
          </p:nvSpPr>
          <p:spPr>
            <a:xfrm>
              <a:off x="6696700" y="1649450"/>
              <a:ext cx="16125" cy="40525"/>
            </a:xfrm>
            <a:custGeom>
              <a:avLst/>
              <a:gdLst/>
              <a:ahLst/>
              <a:cxnLst/>
              <a:rect l="l" t="t" r="r" b="b"/>
              <a:pathLst>
                <a:path w="645" h="1621" extrusionOk="0">
                  <a:moveTo>
                    <a:pt x="218" y="0"/>
                  </a:moveTo>
                  <a:cubicBezTo>
                    <a:pt x="101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101" y="1621"/>
                    <a:pt x="218" y="1621"/>
                  </a:cubicBezTo>
                  <a:lnTo>
                    <a:pt x="427" y="1621"/>
                  </a:lnTo>
                  <a:cubicBezTo>
                    <a:pt x="544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4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" name="Google Shape;650;p42">
              <a:extLst>
                <a:ext uri="{FF2B5EF4-FFF2-40B4-BE49-F238E27FC236}">
                  <a16:creationId xmlns:a16="http://schemas.microsoft.com/office/drawing/2014/main" id="{CA9D1F1E-35E9-F0DD-1746-7E6E65F09D9E}"/>
                </a:ext>
              </a:extLst>
            </p:cNvPr>
            <p:cNvSpPr/>
            <p:nvPr/>
          </p:nvSpPr>
          <p:spPr>
            <a:xfrm>
              <a:off x="6704650" y="1662400"/>
              <a:ext cx="52450" cy="14425"/>
            </a:xfrm>
            <a:custGeom>
              <a:avLst/>
              <a:gdLst/>
              <a:ahLst/>
              <a:cxnLst/>
              <a:rect l="l" t="t" r="r" b="b"/>
              <a:pathLst>
                <a:path w="2098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97" y="576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" name="Google Shape;651;p42">
              <a:extLst>
                <a:ext uri="{FF2B5EF4-FFF2-40B4-BE49-F238E27FC236}">
                  <a16:creationId xmlns:a16="http://schemas.microsoft.com/office/drawing/2014/main" id="{BE42208E-9C2F-AEBE-650D-1EBF9495F786}"/>
                </a:ext>
              </a:extLst>
            </p:cNvPr>
            <p:cNvSpPr/>
            <p:nvPr/>
          </p:nvSpPr>
          <p:spPr>
            <a:xfrm>
              <a:off x="6720100" y="1410100"/>
              <a:ext cx="44300" cy="266925"/>
            </a:xfrm>
            <a:custGeom>
              <a:avLst/>
              <a:gdLst/>
              <a:ahLst/>
              <a:cxnLst/>
              <a:rect l="l" t="t" r="r" b="b"/>
              <a:pathLst>
                <a:path w="1772" h="10677" extrusionOk="0">
                  <a:moveTo>
                    <a:pt x="1772" y="0"/>
                  </a:moveTo>
                  <a:lnTo>
                    <a:pt x="1" y="0"/>
                  </a:lnTo>
                  <a:lnTo>
                    <a:pt x="1" y="10677"/>
                  </a:lnTo>
                  <a:lnTo>
                    <a:pt x="1772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" name="Google Shape;652;p42">
              <a:extLst>
                <a:ext uri="{FF2B5EF4-FFF2-40B4-BE49-F238E27FC236}">
                  <a16:creationId xmlns:a16="http://schemas.microsoft.com/office/drawing/2014/main" id="{E6953D49-4EB2-2650-8705-BA6C0E7BBA8D}"/>
                </a:ext>
              </a:extLst>
            </p:cNvPr>
            <p:cNvSpPr/>
            <p:nvPr/>
          </p:nvSpPr>
          <p:spPr>
            <a:xfrm>
              <a:off x="6268575" y="1525800"/>
              <a:ext cx="12550" cy="155400"/>
            </a:xfrm>
            <a:custGeom>
              <a:avLst/>
              <a:gdLst/>
              <a:ahLst/>
              <a:cxnLst/>
              <a:rect l="l" t="t" r="r" b="b"/>
              <a:pathLst>
                <a:path w="502" h="6216" extrusionOk="0">
                  <a:moveTo>
                    <a:pt x="0" y="1"/>
                  </a:moveTo>
                  <a:lnTo>
                    <a:pt x="0" y="6216"/>
                  </a:lnTo>
                  <a:lnTo>
                    <a:pt x="501" y="621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" name="Google Shape;653;p42">
              <a:extLst>
                <a:ext uri="{FF2B5EF4-FFF2-40B4-BE49-F238E27FC236}">
                  <a16:creationId xmlns:a16="http://schemas.microsoft.com/office/drawing/2014/main" id="{93577FAC-A329-4949-F34D-1CD3E76A3B82}"/>
                </a:ext>
              </a:extLst>
            </p:cNvPr>
            <p:cNvSpPr/>
            <p:nvPr/>
          </p:nvSpPr>
          <p:spPr>
            <a:xfrm>
              <a:off x="6294675" y="1642125"/>
              <a:ext cx="27375" cy="69575"/>
            </a:xfrm>
            <a:custGeom>
              <a:avLst/>
              <a:gdLst/>
              <a:ahLst/>
              <a:cxnLst/>
              <a:rect l="l" t="t" r="r" b="b"/>
              <a:pathLst>
                <a:path w="1095" h="2783" extrusionOk="0">
                  <a:moveTo>
                    <a:pt x="368" y="1"/>
                  </a:moveTo>
                  <a:cubicBezTo>
                    <a:pt x="159" y="1"/>
                    <a:pt x="0" y="168"/>
                    <a:pt x="0" y="377"/>
                  </a:cubicBezTo>
                  <a:lnTo>
                    <a:pt x="0" y="2415"/>
                  </a:lnTo>
                  <a:cubicBezTo>
                    <a:pt x="0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95" y="2616"/>
                    <a:pt x="1095" y="2415"/>
                  </a:cubicBezTo>
                  <a:lnTo>
                    <a:pt x="1095" y="377"/>
                  </a:lnTo>
                  <a:cubicBezTo>
                    <a:pt x="1095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" name="Google Shape;654;p42">
              <a:extLst>
                <a:ext uri="{FF2B5EF4-FFF2-40B4-BE49-F238E27FC236}">
                  <a16:creationId xmlns:a16="http://schemas.microsoft.com/office/drawing/2014/main" id="{AFC4DAF6-22EF-6650-1928-033563F4E2C5}"/>
                </a:ext>
              </a:extLst>
            </p:cNvPr>
            <p:cNvSpPr/>
            <p:nvPr/>
          </p:nvSpPr>
          <p:spPr>
            <a:xfrm>
              <a:off x="6227625" y="1642125"/>
              <a:ext cx="27175" cy="69575"/>
            </a:xfrm>
            <a:custGeom>
              <a:avLst/>
              <a:gdLst/>
              <a:ahLst/>
              <a:cxnLst/>
              <a:rect l="l" t="t" r="r" b="b"/>
              <a:pathLst>
                <a:path w="1087" h="2783" extrusionOk="0">
                  <a:moveTo>
                    <a:pt x="368" y="1"/>
                  </a:moveTo>
                  <a:cubicBezTo>
                    <a:pt x="159" y="1"/>
                    <a:pt x="1" y="168"/>
                    <a:pt x="1" y="377"/>
                  </a:cubicBezTo>
                  <a:lnTo>
                    <a:pt x="1" y="2415"/>
                  </a:lnTo>
                  <a:cubicBezTo>
                    <a:pt x="1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87" y="2616"/>
                    <a:pt x="1087" y="2415"/>
                  </a:cubicBezTo>
                  <a:lnTo>
                    <a:pt x="1087" y="377"/>
                  </a:lnTo>
                  <a:cubicBezTo>
                    <a:pt x="1087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" name="Google Shape;655;p42">
              <a:extLst>
                <a:ext uri="{FF2B5EF4-FFF2-40B4-BE49-F238E27FC236}">
                  <a16:creationId xmlns:a16="http://schemas.microsoft.com/office/drawing/2014/main" id="{5297B98A-E377-6D48-C3F9-E74040579A89}"/>
                </a:ext>
              </a:extLst>
            </p:cNvPr>
            <p:cNvSpPr/>
            <p:nvPr/>
          </p:nvSpPr>
          <p:spPr>
            <a:xfrm>
              <a:off x="6285275" y="1665100"/>
              <a:ext cx="9425" cy="23625"/>
            </a:xfrm>
            <a:custGeom>
              <a:avLst/>
              <a:gdLst/>
              <a:ahLst/>
              <a:cxnLst/>
              <a:rect l="l" t="t" r="r" b="b"/>
              <a:pathLst>
                <a:path w="377" h="945" extrusionOk="0">
                  <a:moveTo>
                    <a:pt x="126" y="1"/>
                  </a:moveTo>
                  <a:cubicBezTo>
                    <a:pt x="59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9" y="945"/>
                    <a:pt x="126" y="945"/>
                  </a:cubicBezTo>
                  <a:lnTo>
                    <a:pt x="251" y="945"/>
                  </a:lnTo>
                  <a:cubicBezTo>
                    <a:pt x="318" y="945"/>
                    <a:pt x="376" y="895"/>
                    <a:pt x="376" y="819"/>
                  </a:cubicBezTo>
                  <a:lnTo>
                    <a:pt x="376" y="126"/>
                  </a:lnTo>
                  <a:cubicBezTo>
                    <a:pt x="376" y="59"/>
                    <a:pt x="318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" name="Google Shape;656;p42">
              <a:extLst>
                <a:ext uri="{FF2B5EF4-FFF2-40B4-BE49-F238E27FC236}">
                  <a16:creationId xmlns:a16="http://schemas.microsoft.com/office/drawing/2014/main" id="{72503733-FF34-CA2C-3242-A458509BC1DA}"/>
                </a:ext>
              </a:extLst>
            </p:cNvPr>
            <p:cNvSpPr/>
            <p:nvPr/>
          </p:nvSpPr>
          <p:spPr>
            <a:xfrm>
              <a:off x="6255000" y="1665100"/>
              <a:ext cx="9200" cy="23625"/>
            </a:xfrm>
            <a:custGeom>
              <a:avLst/>
              <a:gdLst/>
              <a:ahLst/>
              <a:cxnLst/>
              <a:rect l="l" t="t" r="r" b="b"/>
              <a:pathLst>
                <a:path w="368" h="945" extrusionOk="0">
                  <a:moveTo>
                    <a:pt x="125" y="1"/>
                  </a:moveTo>
                  <a:cubicBezTo>
                    <a:pt x="50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0" y="945"/>
                    <a:pt x="125" y="945"/>
                  </a:cubicBezTo>
                  <a:lnTo>
                    <a:pt x="242" y="945"/>
                  </a:lnTo>
                  <a:cubicBezTo>
                    <a:pt x="309" y="945"/>
                    <a:pt x="368" y="895"/>
                    <a:pt x="368" y="819"/>
                  </a:cubicBezTo>
                  <a:lnTo>
                    <a:pt x="368" y="126"/>
                  </a:lnTo>
                  <a:cubicBezTo>
                    <a:pt x="368" y="59"/>
                    <a:pt x="309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" name="Google Shape;657;p42">
              <a:extLst>
                <a:ext uri="{FF2B5EF4-FFF2-40B4-BE49-F238E27FC236}">
                  <a16:creationId xmlns:a16="http://schemas.microsoft.com/office/drawing/2014/main" id="{38043E4C-016D-B927-EF22-0CFC5192F7E8}"/>
                </a:ext>
              </a:extLst>
            </p:cNvPr>
            <p:cNvSpPr/>
            <p:nvPr/>
          </p:nvSpPr>
          <p:spPr>
            <a:xfrm>
              <a:off x="6259575" y="1672625"/>
              <a:ext cx="30525" cy="8575"/>
            </a:xfrm>
            <a:custGeom>
              <a:avLst/>
              <a:gdLst/>
              <a:ahLst/>
              <a:cxnLst/>
              <a:rect l="l" t="t" r="r" b="b"/>
              <a:pathLst>
                <a:path w="1221" h="343" extrusionOk="0">
                  <a:moveTo>
                    <a:pt x="1" y="0"/>
                  </a:moveTo>
                  <a:lnTo>
                    <a:pt x="1" y="343"/>
                  </a:lnTo>
                  <a:lnTo>
                    <a:pt x="1221" y="343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" name="Google Shape;658;p42">
              <a:extLst>
                <a:ext uri="{FF2B5EF4-FFF2-40B4-BE49-F238E27FC236}">
                  <a16:creationId xmlns:a16="http://schemas.microsoft.com/office/drawing/2014/main" id="{07F1A7B3-B534-7230-957B-0F7FD588A617}"/>
                </a:ext>
              </a:extLst>
            </p:cNvPr>
            <p:cNvSpPr/>
            <p:nvPr/>
          </p:nvSpPr>
          <p:spPr>
            <a:xfrm>
              <a:off x="6510825" y="1146125"/>
              <a:ext cx="486875" cy="84400"/>
            </a:xfrm>
            <a:custGeom>
              <a:avLst/>
              <a:gdLst/>
              <a:ahLst/>
              <a:cxnLst/>
              <a:rect l="l" t="t" r="r" b="b"/>
              <a:pathLst>
                <a:path w="19475" h="3376" extrusionOk="0">
                  <a:moveTo>
                    <a:pt x="17436" y="1612"/>
                  </a:moveTo>
                  <a:lnTo>
                    <a:pt x="285" y="3375"/>
                  </a:lnTo>
                  <a:cubicBezTo>
                    <a:pt x="226" y="2807"/>
                    <a:pt x="134" y="2239"/>
                    <a:pt x="1" y="1688"/>
                  </a:cubicBezTo>
                  <a:lnTo>
                    <a:pt x="17093" y="201"/>
                  </a:lnTo>
                  <a:cubicBezTo>
                    <a:pt x="19474" y="0"/>
                    <a:pt x="19223" y="1429"/>
                    <a:pt x="17436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" name="Google Shape;659;p42">
              <a:extLst>
                <a:ext uri="{FF2B5EF4-FFF2-40B4-BE49-F238E27FC236}">
                  <a16:creationId xmlns:a16="http://schemas.microsoft.com/office/drawing/2014/main" id="{6CD68CB5-89BA-4764-4511-FF09D644FC44}"/>
                </a:ext>
              </a:extLst>
            </p:cNvPr>
            <p:cNvSpPr/>
            <p:nvPr/>
          </p:nvSpPr>
          <p:spPr>
            <a:xfrm>
              <a:off x="6512700" y="1155725"/>
              <a:ext cx="455125" cy="55775"/>
            </a:xfrm>
            <a:custGeom>
              <a:avLst/>
              <a:gdLst/>
              <a:ahLst/>
              <a:cxnLst/>
              <a:rect l="l" t="t" r="r" b="b"/>
              <a:pathLst>
                <a:path w="18205" h="2231" extrusionOk="0">
                  <a:moveTo>
                    <a:pt x="17110" y="527"/>
                  </a:moveTo>
                  <a:lnTo>
                    <a:pt x="143" y="2231"/>
                  </a:lnTo>
                  <a:cubicBezTo>
                    <a:pt x="110" y="2022"/>
                    <a:pt x="59" y="1813"/>
                    <a:pt x="1" y="1604"/>
                  </a:cubicBezTo>
                  <a:lnTo>
                    <a:pt x="17077" y="101"/>
                  </a:lnTo>
                  <a:cubicBezTo>
                    <a:pt x="18204" y="0"/>
                    <a:pt x="18204" y="418"/>
                    <a:pt x="17110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" name="Google Shape;660;p42">
              <a:extLst>
                <a:ext uri="{FF2B5EF4-FFF2-40B4-BE49-F238E27FC236}">
                  <a16:creationId xmlns:a16="http://schemas.microsoft.com/office/drawing/2014/main" id="{C4F5FD80-8EF6-75F4-6234-0574207DA3EE}"/>
                </a:ext>
              </a:extLst>
            </p:cNvPr>
            <p:cNvSpPr/>
            <p:nvPr/>
          </p:nvSpPr>
          <p:spPr>
            <a:xfrm>
              <a:off x="6459875" y="1236750"/>
              <a:ext cx="1891575" cy="207000"/>
            </a:xfrm>
            <a:custGeom>
              <a:avLst/>
              <a:gdLst/>
              <a:ahLst/>
              <a:cxnLst/>
              <a:rect l="l" t="t" r="r" b="b"/>
              <a:pathLst>
                <a:path w="75663" h="8280" extrusionOk="0">
                  <a:moveTo>
                    <a:pt x="72965" y="2064"/>
                  </a:moveTo>
                  <a:lnTo>
                    <a:pt x="84" y="8279"/>
                  </a:lnTo>
                  <a:cubicBezTo>
                    <a:pt x="17" y="7519"/>
                    <a:pt x="176" y="5447"/>
                    <a:pt x="0" y="4729"/>
                  </a:cubicBezTo>
                  <a:lnTo>
                    <a:pt x="72513" y="193"/>
                  </a:lnTo>
                  <a:cubicBezTo>
                    <a:pt x="75663" y="1"/>
                    <a:pt x="75329" y="1864"/>
                    <a:pt x="72965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" name="Google Shape;661;p42">
              <a:extLst>
                <a:ext uri="{FF2B5EF4-FFF2-40B4-BE49-F238E27FC236}">
                  <a16:creationId xmlns:a16="http://schemas.microsoft.com/office/drawing/2014/main" id="{4C1B520A-363F-79BD-7343-5DE6AD1DD665}"/>
                </a:ext>
              </a:extLst>
            </p:cNvPr>
            <p:cNvSpPr/>
            <p:nvPr/>
          </p:nvSpPr>
          <p:spPr>
            <a:xfrm>
              <a:off x="6461325" y="1250750"/>
              <a:ext cx="1814325" cy="168975"/>
            </a:xfrm>
            <a:custGeom>
              <a:avLst/>
              <a:gdLst/>
              <a:ahLst/>
              <a:cxnLst/>
              <a:rect l="l" t="t" r="r" b="b"/>
              <a:pathLst>
                <a:path w="72573" h="6759" extrusionOk="0">
                  <a:moveTo>
                    <a:pt x="9" y="6759"/>
                  </a:moveTo>
                  <a:cubicBezTo>
                    <a:pt x="26" y="6040"/>
                    <a:pt x="51" y="5171"/>
                    <a:pt x="1" y="4587"/>
                  </a:cubicBezTo>
                  <a:lnTo>
                    <a:pt x="70935" y="109"/>
                  </a:lnTo>
                  <a:cubicBezTo>
                    <a:pt x="72572" y="0"/>
                    <a:pt x="72397" y="978"/>
                    <a:pt x="71169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" name="Google Shape;662;p42">
              <a:extLst>
                <a:ext uri="{FF2B5EF4-FFF2-40B4-BE49-F238E27FC236}">
                  <a16:creationId xmlns:a16="http://schemas.microsoft.com/office/drawing/2014/main" id="{B71FCFD6-5056-B510-3132-1CCC77C805AA}"/>
                </a:ext>
              </a:extLst>
            </p:cNvPr>
            <p:cNvSpPr/>
            <p:nvPr/>
          </p:nvSpPr>
          <p:spPr>
            <a:xfrm>
              <a:off x="6926650" y="1352675"/>
              <a:ext cx="96300" cy="47625"/>
            </a:xfrm>
            <a:custGeom>
              <a:avLst/>
              <a:gdLst/>
              <a:ahLst/>
              <a:cxnLst/>
              <a:rect l="l" t="t" r="r" b="b"/>
              <a:pathLst>
                <a:path w="3852" h="1905" extrusionOk="0">
                  <a:moveTo>
                    <a:pt x="1" y="176"/>
                  </a:moveTo>
                  <a:lnTo>
                    <a:pt x="3852" y="0"/>
                  </a:lnTo>
                  <a:lnTo>
                    <a:pt x="3852" y="1729"/>
                  </a:lnTo>
                  <a:lnTo>
                    <a:pt x="1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" name="Google Shape;663;p42">
              <a:extLst>
                <a:ext uri="{FF2B5EF4-FFF2-40B4-BE49-F238E27FC236}">
                  <a16:creationId xmlns:a16="http://schemas.microsoft.com/office/drawing/2014/main" id="{3A729CAC-5DD1-23A2-955C-EAC28A57C716}"/>
                </a:ext>
              </a:extLst>
            </p:cNvPr>
            <p:cNvSpPr/>
            <p:nvPr/>
          </p:nvSpPr>
          <p:spPr>
            <a:xfrm>
              <a:off x="6453200" y="1262450"/>
              <a:ext cx="1877375" cy="183375"/>
            </a:xfrm>
            <a:custGeom>
              <a:avLst/>
              <a:gdLst/>
              <a:ahLst/>
              <a:cxnLst/>
              <a:rect l="l" t="t" r="r" b="b"/>
              <a:pathLst>
                <a:path w="75095" h="7335" extrusionOk="0">
                  <a:moveTo>
                    <a:pt x="73232" y="1036"/>
                  </a:moveTo>
                  <a:lnTo>
                    <a:pt x="100" y="7335"/>
                  </a:lnTo>
                  <a:cubicBezTo>
                    <a:pt x="100" y="7101"/>
                    <a:pt x="351" y="6784"/>
                    <a:pt x="334" y="6583"/>
                  </a:cubicBezTo>
                  <a:cubicBezTo>
                    <a:pt x="167" y="6190"/>
                    <a:pt x="0" y="6500"/>
                    <a:pt x="0" y="6316"/>
                  </a:cubicBezTo>
                  <a:lnTo>
                    <a:pt x="73006" y="510"/>
                  </a:lnTo>
                  <a:cubicBezTo>
                    <a:pt x="74025" y="426"/>
                    <a:pt x="74794" y="259"/>
                    <a:pt x="75095" y="0"/>
                  </a:cubicBezTo>
                  <a:cubicBezTo>
                    <a:pt x="74911" y="760"/>
                    <a:pt x="73958" y="978"/>
                    <a:pt x="73232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" name="Google Shape;664;p42">
              <a:extLst>
                <a:ext uri="{FF2B5EF4-FFF2-40B4-BE49-F238E27FC236}">
                  <a16:creationId xmlns:a16="http://schemas.microsoft.com/office/drawing/2014/main" id="{FB8F471B-521D-3C8D-704F-B2D3A4F7DCF8}"/>
                </a:ext>
              </a:extLst>
            </p:cNvPr>
            <p:cNvSpPr/>
            <p:nvPr/>
          </p:nvSpPr>
          <p:spPr>
            <a:xfrm>
              <a:off x="6033400" y="993225"/>
              <a:ext cx="485600" cy="525700"/>
            </a:xfrm>
            <a:custGeom>
              <a:avLst/>
              <a:gdLst/>
              <a:ahLst/>
              <a:cxnLst/>
              <a:rect l="l" t="t" r="r" b="b"/>
              <a:pathLst>
                <a:path w="19424" h="21028" extrusionOk="0">
                  <a:moveTo>
                    <a:pt x="9716" y="1"/>
                  </a:moveTo>
                  <a:cubicBezTo>
                    <a:pt x="4353" y="1"/>
                    <a:pt x="0" y="4704"/>
                    <a:pt x="0" y="10510"/>
                  </a:cubicBezTo>
                  <a:cubicBezTo>
                    <a:pt x="0" y="16316"/>
                    <a:pt x="4353" y="21028"/>
                    <a:pt x="9716" y="21028"/>
                  </a:cubicBezTo>
                  <a:cubicBezTo>
                    <a:pt x="15079" y="21028"/>
                    <a:pt x="19424" y="16316"/>
                    <a:pt x="19424" y="10510"/>
                  </a:cubicBezTo>
                  <a:cubicBezTo>
                    <a:pt x="19424" y="4704"/>
                    <a:pt x="15079" y="1"/>
                    <a:pt x="9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665;p42">
              <a:extLst>
                <a:ext uri="{FF2B5EF4-FFF2-40B4-BE49-F238E27FC236}">
                  <a16:creationId xmlns:a16="http://schemas.microsoft.com/office/drawing/2014/main" id="{12E3FB43-B24B-6A79-1C16-A1760BBDCD8F}"/>
                </a:ext>
              </a:extLst>
            </p:cNvPr>
            <p:cNvSpPr/>
            <p:nvPr/>
          </p:nvSpPr>
          <p:spPr>
            <a:xfrm>
              <a:off x="6058050" y="1336175"/>
              <a:ext cx="436525" cy="182750"/>
            </a:xfrm>
            <a:custGeom>
              <a:avLst/>
              <a:gdLst/>
              <a:ahLst/>
              <a:cxnLst/>
              <a:rect l="l" t="t" r="r" b="b"/>
              <a:pathLst>
                <a:path w="17461" h="7310" extrusionOk="0">
                  <a:moveTo>
                    <a:pt x="17460" y="1412"/>
                  </a:moveTo>
                  <a:cubicBezTo>
                    <a:pt x="15881" y="4904"/>
                    <a:pt x="12565" y="7310"/>
                    <a:pt x="8730" y="7310"/>
                  </a:cubicBezTo>
                  <a:cubicBezTo>
                    <a:pt x="4896" y="7310"/>
                    <a:pt x="1579" y="4904"/>
                    <a:pt x="0" y="1412"/>
                  </a:cubicBezTo>
                  <a:cubicBezTo>
                    <a:pt x="5731" y="0"/>
                    <a:pt x="11721" y="0"/>
                    <a:pt x="17460" y="14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Google Shape;666;p42">
              <a:extLst>
                <a:ext uri="{FF2B5EF4-FFF2-40B4-BE49-F238E27FC236}">
                  <a16:creationId xmlns:a16="http://schemas.microsoft.com/office/drawing/2014/main" id="{8903DDDA-5D10-316D-DEFA-3B780D51D64D}"/>
                </a:ext>
              </a:extLst>
            </p:cNvPr>
            <p:cNvSpPr/>
            <p:nvPr/>
          </p:nvSpPr>
          <p:spPr>
            <a:xfrm>
              <a:off x="6071200" y="1343900"/>
              <a:ext cx="409175" cy="160425"/>
            </a:xfrm>
            <a:custGeom>
              <a:avLst/>
              <a:gdLst/>
              <a:ahLst/>
              <a:cxnLst/>
              <a:rect l="l" t="t" r="r" b="b"/>
              <a:pathLst>
                <a:path w="16367" h="6417" extrusionOk="0">
                  <a:moveTo>
                    <a:pt x="10669" y="109"/>
                  </a:moveTo>
                  <a:cubicBezTo>
                    <a:pt x="11521" y="167"/>
                    <a:pt x="12607" y="259"/>
                    <a:pt x="13584" y="385"/>
                  </a:cubicBezTo>
                  <a:cubicBezTo>
                    <a:pt x="14044" y="451"/>
                    <a:pt x="14503" y="527"/>
                    <a:pt x="14954" y="610"/>
                  </a:cubicBezTo>
                  <a:cubicBezTo>
                    <a:pt x="15815" y="794"/>
                    <a:pt x="16366" y="1028"/>
                    <a:pt x="16207" y="1345"/>
                  </a:cubicBezTo>
                  <a:cubicBezTo>
                    <a:pt x="14620" y="4361"/>
                    <a:pt x="11638" y="6416"/>
                    <a:pt x="8204" y="6416"/>
                  </a:cubicBezTo>
                  <a:cubicBezTo>
                    <a:pt x="4604" y="6416"/>
                    <a:pt x="1513" y="4169"/>
                    <a:pt x="1" y="911"/>
                  </a:cubicBezTo>
                  <a:cubicBezTo>
                    <a:pt x="2699" y="301"/>
                    <a:pt x="5447" y="0"/>
                    <a:pt x="8204" y="9"/>
                  </a:cubicBezTo>
                  <a:cubicBezTo>
                    <a:pt x="8964" y="9"/>
                    <a:pt x="9716" y="25"/>
                    <a:pt x="10451" y="67"/>
                  </a:cubicBezTo>
                  <a:cubicBezTo>
                    <a:pt x="10518" y="92"/>
                    <a:pt x="10593" y="100"/>
                    <a:pt x="10669" y="1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Google Shape;667;p42">
              <a:extLst>
                <a:ext uri="{FF2B5EF4-FFF2-40B4-BE49-F238E27FC236}">
                  <a16:creationId xmlns:a16="http://schemas.microsoft.com/office/drawing/2014/main" id="{86E4EFC2-B06E-6AE3-7A08-FFA1FF461A80}"/>
                </a:ext>
              </a:extLst>
            </p:cNvPr>
            <p:cNvSpPr/>
            <p:nvPr/>
          </p:nvSpPr>
          <p:spPr>
            <a:xfrm>
              <a:off x="6167275" y="1122925"/>
              <a:ext cx="104250" cy="64150"/>
            </a:xfrm>
            <a:custGeom>
              <a:avLst/>
              <a:gdLst/>
              <a:ahLst/>
              <a:cxnLst/>
              <a:rect l="l" t="t" r="r" b="b"/>
              <a:pathLst>
                <a:path w="4170" h="2566" extrusionOk="0">
                  <a:moveTo>
                    <a:pt x="259" y="2474"/>
                  </a:moveTo>
                  <a:cubicBezTo>
                    <a:pt x="1437" y="2423"/>
                    <a:pt x="2715" y="2524"/>
                    <a:pt x="3910" y="2557"/>
                  </a:cubicBezTo>
                  <a:cubicBezTo>
                    <a:pt x="4069" y="2565"/>
                    <a:pt x="4152" y="2490"/>
                    <a:pt x="4152" y="2281"/>
                  </a:cubicBezTo>
                  <a:lnTo>
                    <a:pt x="4152" y="352"/>
                  </a:lnTo>
                  <a:cubicBezTo>
                    <a:pt x="4152" y="193"/>
                    <a:pt x="4169" y="68"/>
                    <a:pt x="3877" y="68"/>
                  </a:cubicBezTo>
                  <a:cubicBezTo>
                    <a:pt x="3041" y="59"/>
                    <a:pt x="2064" y="51"/>
                    <a:pt x="1011" y="9"/>
                  </a:cubicBezTo>
                  <a:cubicBezTo>
                    <a:pt x="786" y="1"/>
                    <a:pt x="736" y="42"/>
                    <a:pt x="669" y="235"/>
                  </a:cubicBezTo>
                  <a:lnTo>
                    <a:pt x="76" y="2281"/>
                  </a:lnTo>
                  <a:cubicBezTo>
                    <a:pt x="0" y="2415"/>
                    <a:pt x="84" y="2474"/>
                    <a:pt x="259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668;p42">
              <a:extLst>
                <a:ext uri="{FF2B5EF4-FFF2-40B4-BE49-F238E27FC236}">
                  <a16:creationId xmlns:a16="http://schemas.microsoft.com/office/drawing/2014/main" id="{CD5EC022-448B-F39B-E200-6A842BC5F5D1}"/>
                </a:ext>
              </a:extLst>
            </p:cNvPr>
            <p:cNvSpPr/>
            <p:nvPr/>
          </p:nvSpPr>
          <p:spPr>
            <a:xfrm>
              <a:off x="6108575" y="1122100"/>
              <a:ext cx="66250" cy="76875"/>
            </a:xfrm>
            <a:custGeom>
              <a:avLst/>
              <a:gdLst/>
              <a:ahLst/>
              <a:cxnLst/>
              <a:rect l="l" t="t" r="r" b="b"/>
              <a:pathLst>
                <a:path w="2650" h="3075" extrusionOk="0">
                  <a:moveTo>
                    <a:pt x="185" y="3041"/>
                  </a:moveTo>
                  <a:cubicBezTo>
                    <a:pt x="619" y="2899"/>
                    <a:pt x="1129" y="2740"/>
                    <a:pt x="1705" y="2598"/>
                  </a:cubicBezTo>
                  <a:cubicBezTo>
                    <a:pt x="1830" y="2573"/>
                    <a:pt x="1931" y="2481"/>
                    <a:pt x="1964" y="2356"/>
                  </a:cubicBezTo>
                  <a:lnTo>
                    <a:pt x="2599" y="176"/>
                  </a:lnTo>
                  <a:cubicBezTo>
                    <a:pt x="2649" y="17"/>
                    <a:pt x="2490" y="17"/>
                    <a:pt x="2415" y="9"/>
                  </a:cubicBezTo>
                  <a:cubicBezTo>
                    <a:pt x="2290" y="0"/>
                    <a:pt x="2156" y="0"/>
                    <a:pt x="2031" y="0"/>
                  </a:cubicBezTo>
                  <a:cubicBezTo>
                    <a:pt x="1914" y="0"/>
                    <a:pt x="1814" y="59"/>
                    <a:pt x="1739" y="151"/>
                  </a:cubicBezTo>
                  <a:lnTo>
                    <a:pt x="93" y="2891"/>
                  </a:lnTo>
                  <a:cubicBezTo>
                    <a:pt x="1" y="3033"/>
                    <a:pt x="84" y="3075"/>
                    <a:pt x="185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669;p42">
              <a:extLst>
                <a:ext uri="{FF2B5EF4-FFF2-40B4-BE49-F238E27FC236}">
                  <a16:creationId xmlns:a16="http://schemas.microsoft.com/office/drawing/2014/main" id="{4C9AFF77-C05E-4909-D712-EBAE866229BF}"/>
                </a:ext>
              </a:extLst>
            </p:cNvPr>
            <p:cNvSpPr/>
            <p:nvPr/>
          </p:nvSpPr>
          <p:spPr>
            <a:xfrm>
              <a:off x="6074950" y="1122300"/>
              <a:ext cx="72100" cy="87950"/>
            </a:xfrm>
            <a:custGeom>
              <a:avLst/>
              <a:gdLst/>
              <a:ahLst/>
              <a:cxnLst/>
              <a:rect l="l" t="t" r="r" b="b"/>
              <a:pathLst>
                <a:path w="2884" h="3518" extrusionOk="0">
                  <a:moveTo>
                    <a:pt x="2014" y="427"/>
                  </a:moveTo>
                  <a:lnTo>
                    <a:pt x="293" y="2975"/>
                  </a:lnTo>
                  <a:cubicBezTo>
                    <a:pt x="1" y="3401"/>
                    <a:pt x="126" y="3518"/>
                    <a:pt x="744" y="3309"/>
                  </a:cubicBezTo>
                  <a:cubicBezTo>
                    <a:pt x="870" y="3267"/>
                    <a:pt x="978" y="3184"/>
                    <a:pt x="1054" y="3067"/>
                  </a:cubicBezTo>
                  <a:lnTo>
                    <a:pt x="2808" y="151"/>
                  </a:lnTo>
                  <a:cubicBezTo>
                    <a:pt x="2850" y="93"/>
                    <a:pt x="2883" y="1"/>
                    <a:pt x="2749" y="34"/>
                  </a:cubicBezTo>
                  <a:cubicBezTo>
                    <a:pt x="2440" y="93"/>
                    <a:pt x="2181" y="193"/>
                    <a:pt x="2014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670;p42">
              <a:extLst>
                <a:ext uri="{FF2B5EF4-FFF2-40B4-BE49-F238E27FC236}">
                  <a16:creationId xmlns:a16="http://schemas.microsoft.com/office/drawing/2014/main" id="{209FF5F9-BC55-79FA-2BA4-AFEBB31BD478}"/>
                </a:ext>
              </a:extLst>
            </p:cNvPr>
            <p:cNvSpPr/>
            <p:nvPr/>
          </p:nvSpPr>
          <p:spPr>
            <a:xfrm>
              <a:off x="6281100" y="1122925"/>
              <a:ext cx="104025" cy="64150"/>
            </a:xfrm>
            <a:custGeom>
              <a:avLst/>
              <a:gdLst/>
              <a:ahLst/>
              <a:cxnLst/>
              <a:rect l="l" t="t" r="r" b="b"/>
              <a:pathLst>
                <a:path w="4161" h="2566" extrusionOk="0">
                  <a:moveTo>
                    <a:pt x="3910" y="2474"/>
                  </a:moveTo>
                  <a:cubicBezTo>
                    <a:pt x="2724" y="2423"/>
                    <a:pt x="1454" y="2524"/>
                    <a:pt x="251" y="2557"/>
                  </a:cubicBezTo>
                  <a:cubicBezTo>
                    <a:pt x="101" y="2565"/>
                    <a:pt x="9" y="2490"/>
                    <a:pt x="9" y="2281"/>
                  </a:cubicBezTo>
                  <a:lnTo>
                    <a:pt x="9" y="352"/>
                  </a:lnTo>
                  <a:cubicBezTo>
                    <a:pt x="9" y="193"/>
                    <a:pt x="0" y="68"/>
                    <a:pt x="293" y="68"/>
                  </a:cubicBezTo>
                  <a:cubicBezTo>
                    <a:pt x="1128" y="59"/>
                    <a:pt x="2106" y="51"/>
                    <a:pt x="3158" y="9"/>
                  </a:cubicBezTo>
                  <a:cubicBezTo>
                    <a:pt x="3375" y="1"/>
                    <a:pt x="3434" y="42"/>
                    <a:pt x="3492" y="235"/>
                  </a:cubicBezTo>
                  <a:lnTo>
                    <a:pt x="4094" y="2281"/>
                  </a:lnTo>
                  <a:cubicBezTo>
                    <a:pt x="4161" y="2415"/>
                    <a:pt x="4085" y="2474"/>
                    <a:pt x="3910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671;p42">
              <a:extLst>
                <a:ext uri="{FF2B5EF4-FFF2-40B4-BE49-F238E27FC236}">
                  <a16:creationId xmlns:a16="http://schemas.microsoft.com/office/drawing/2014/main" id="{C30B9C83-67DD-5898-D0B1-35A9D4813A3D}"/>
                </a:ext>
              </a:extLst>
            </p:cNvPr>
            <p:cNvSpPr/>
            <p:nvPr/>
          </p:nvSpPr>
          <p:spPr>
            <a:xfrm>
              <a:off x="6377800" y="1122100"/>
              <a:ext cx="66225" cy="76875"/>
            </a:xfrm>
            <a:custGeom>
              <a:avLst/>
              <a:gdLst/>
              <a:ahLst/>
              <a:cxnLst/>
              <a:rect l="l" t="t" r="r" b="b"/>
              <a:pathLst>
                <a:path w="2649" h="3075" extrusionOk="0">
                  <a:moveTo>
                    <a:pt x="2456" y="3041"/>
                  </a:moveTo>
                  <a:cubicBezTo>
                    <a:pt x="2022" y="2899"/>
                    <a:pt x="1521" y="2740"/>
                    <a:pt x="936" y="2598"/>
                  </a:cubicBezTo>
                  <a:cubicBezTo>
                    <a:pt x="811" y="2573"/>
                    <a:pt x="710" y="2473"/>
                    <a:pt x="677" y="2356"/>
                  </a:cubicBezTo>
                  <a:lnTo>
                    <a:pt x="42" y="176"/>
                  </a:lnTo>
                  <a:cubicBezTo>
                    <a:pt x="0" y="17"/>
                    <a:pt x="151" y="17"/>
                    <a:pt x="226" y="9"/>
                  </a:cubicBezTo>
                  <a:cubicBezTo>
                    <a:pt x="351" y="0"/>
                    <a:pt x="485" y="0"/>
                    <a:pt x="610" y="0"/>
                  </a:cubicBezTo>
                  <a:cubicBezTo>
                    <a:pt x="727" y="0"/>
                    <a:pt x="836" y="59"/>
                    <a:pt x="902" y="151"/>
                  </a:cubicBezTo>
                  <a:lnTo>
                    <a:pt x="2557" y="2891"/>
                  </a:lnTo>
                  <a:cubicBezTo>
                    <a:pt x="2648" y="3033"/>
                    <a:pt x="2573" y="3075"/>
                    <a:pt x="2456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" name="Google Shape;672;p42">
              <a:extLst>
                <a:ext uri="{FF2B5EF4-FFF2-40B4-BE49-F238E27FC236}">
                  <a16:creationId xmlns:a16="http://schemas.microsoft.com/office/drawing/2014/main" id="{C613886F-1DFC-2D58-C608-CF317411017C}"/>
                </a:ext>
              </a:extLst>
            </p:cNvPr>
            <p:cNvSpPr/>
            <p:nvPr/>
          </p:nvSpPr>
          <p:spPr>
            <a:xfrm>
              <a:off x="6405575" y="1122300"/>
              <a:ext cx="71875" cy="87950"/>
            </a:xfrm>
            <a:custGeom>
              <a:avLst/>
              <a:gdLst/>
              <a:ahLst/>
              <a:cxnLst/>
              <a:rect l="l" t="t" r="r" b="b"/>
              <a:pathLst>
                <a:path w="2875" h="3518" extrusionOk="0">
                  <a:moveTo>
                    <a:pt x="869" y="427"/>
                  </a:moveTo>
                  <a:lnTo>
                    <a:pt x="2590" y="2975"/>
                  </a:lnTo>
                  <a:cubicBezTo>
                    <a:pt x="2874" y="3401"/>
                    <a:pt x="2757" y="3518"/>
                    <a:pt x="2131" y="3309"/>
                  </a:cubicBezTo>
                  <a:cubicBezTo>
                    <a:pt x="2005" y="3267"/>
                    <a:pt x="1897" y="3184"/>
                    <a:pt x="1830" y="3067"/>
                  </a:cubicBezTo>
                  <a:lnTo>
                    <a:pt x="76" y="151"/>
                  </a:lnTo>
                  <a:cubicBezTo>
                    <a:pt x="25" y="93"/>
                    <a:pt x="0" y="1"/>
                    <a:pt x="134" y="34"/>
                  </a:cubicBezTo>
                  <a:cubicBezTo>
                    <a:pt x="443" y="93"/>
                    <a:pt x="694" y="193"/>
                    <a:pt x="869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" name="Google Shape;673;p42">
              <a:extLst>
                <a:ext uri="{FF2B5EF4-FFF2-40B4-BE49-F238E27FC236}">
                  <a16:creationId xmlns:a16="http://schemas.microsoft.com/office/drawing/2014/main" id="{BCE04C36-EA31-75E1-3EBA-C62D60E1E9DB}"/>
                </a:ext>
              </a:extLst>
            </p:cNvPr>
            <p:cNvSpPr/>
            <p:nvPr/>
          </p:nvSpPr>
          <p:spPr>
            <a:xfrm>
              <a:off x="5554700" y="1146125"/>
              <a:ext cx="486875" cy="84175"/>
            </a:xfrm>
            <a:custGeom>
              <a:avLst/>
              <a:gdLst/>
              <a:ahLst/>
              <a:cxnLst/>
              <a:rect l="l" t="t" r="r" b="b"/>
              <a:pathLst>
                <a:path w="19475" h="3367" extrusionOk="0">
                  <a:moveTo>
                    <a:pt x="2039" y="1612"/>
                  </a:moveTo>
                  <a:lnTo>
                    <a:pt x="19199" y="3367"/>
                  </a:lnTo>
                  <a:cubicBezTo>
                    <a:pt x="19249" y="2799"/>
                    <a:pt x="19341" y="2239"/>
                    <a:pt x="19474" y="1688"/>
                  </a:cubicBezTo>
                  <a:lnTo>
                    <a:pt x="2382" y="201"/>
                  </a:lnTo>
                  <a:cubicBezTo>
                    <a:pt x="1" y="0"/>
                    <a:pt x="252" y="1429"/>
                    <a:pt x="2039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674;p42">
              <a:extLst>
                <a:ext uri="{FF2B5EF4-FFF2-40B4-BE49-F238E27FC236}">
                  <a16:creationId xmlns:a16="http://schemas.microsoft.com/office/drawing/2014/main" id="{DF62B79C-7323-B421-66EF-CFE8364D17CC}"/>
                </a:ext>
              </a:extLst>
            </p:cNvPr>
            <p:cNvSpPr/>
            <p:nvPr/>
          </p:nvSpPr>
          <p:spPr>
            <a:xfrm>
              <a:off x="5584575" y="1155725"/>
              <a:ext cx="455325" cy="55775"/>
            </a:xfrm>
            <a:custGeom>
              <a:avLst/>
              <a:gdLst/>
              <a:ahLst/>
              <a:cxnLst/>
              <a:rect l="l" t="t" r="r" b="b"/>
              <a:pathLst>
                <a:path w="18213" h="2231" extrusionOk="0">
                  <a:moveTo>
                    <a:pt x="1095" y="527"/>
                  </a:moveTo>
                  <a:lnTo>
                    <a:pt x="18062" y="2231"/>
                  </a:lnTo>
                  <a:cubicBezTo>
                    <a:pt x="18104" y="2022"/>
                    <a:pt x="18154" y="1813"/>
                    <a:pt x="18212" y="1604"/>
                  </a:cubicBezTo>
                  <a:lnTo>
                    <a:pt x="1137" y="101"/>
                  </a:lnTo>
                  <a:cubicBezTo>
                    <a:pt x="1" y="0"/>
                    <a:pt x="9" y="418"/>
                    <a:pt x="1095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" name="Google Shape;675;p42">
              <a:extLst>
                <a:ext uri="{FF2B5EF4-FFF2-40B4-BE49-F238E27FC236}">
                  <a16:creationId xmlns:a16="http://schemas.microsoft.com/office/drawing/2014/main" id="{995057B4-62B3-A35E-0BFF-5A344249AFF6}"/>
                </a:ext>
              </a:extLst>
            </p:cNvPr>
            <p:cNvSpPr/>
            <p:nvPr/>
          </p:nvSpPr>
          <p:spPr>
            <a:xfrm>
              <a:off x="6842500" y="1441575"/>
              <a:ext cx="265675" cy="241300"/>
            </a:xfrm>
            <a:custGeom>
              <a:avLst/>
              <a:gdLst/>
              <a:ahLst/>
              <a:cxnLst/>
              <a:rect l="l" t="t" r="r" b="b"/>
              <a:pathLst>
                <a:path w="10627" h="9652" extrusionOk="0">
                  <a:moveTo>
                    <a:pt x="5317" y="0"/>
                  </a:moveTo>
                  <a:cubicBezTo>
                    <a:pt x="4941" y="0"/>
                    <a:pt x="4559" y="44"/>
                    <a:pt x="4177" y="137"/>
                  </a:cubicBezTo>
                  <a:cubicBezTo>
                    <a:pt x="1587" y="755"/>
                    <a:pt x="0" y="3361"/>
                    <a:pt x="618" y="5959"/>
                  </a:cubicBezTo>
                  <a:cubicBezTo>
                    <a:pt x="1153" y="8171"/>
                    <a:pt x="3133" y="9652"/>
                    <a:pt x="5312" y="9652"/>
                  </a:cubicBezTo>
                  <a:cubicBezTo>
                    <a:pt x="5685" y="9652"/>
                    <a:pt x="6063" y="9608"/>
                    <a:pt x="6441" y="9518"/>
                  </a:cubicBezTo>
                  <a:cubicBezTo>
                    <a:pt x="9031" y="8892"/>
                    <a:pt x="10626" y="6285"/>
                    <a:pt x="10000" y="3695"/>
                  </a:cubicBezTo>
                  <a:cubicBezTo>
                    <a:pt x="9472" y="1486"/>
                    <a:pt x="7498" y="0"/>
                    <a:pt x="5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" name="Google Shape;676;p42">
              <a:extLst>
                <a:ext uri="{FF2B5EF4-FFF2-40B4-BE49-F238E27FC236}">
                  <a16:creationId xmlns:a16="http://schemas.microsoft.com/office/drawing/2014/main" id="{271AC083-0018-FCF8-D8A5-0339C4115459}"/>
                </a:ext>
              </a:extLst>
            </p:cNvPr>
            <p:cNvSpPr/>
            <p:nvPr/>
          </p:nvSpPr>
          <p:spPr>
            <a:xfrm>
              <a:off x="6836025" y="1404975"/>
              <a:ext cx="278625" cy="254000"/>
            </a:xfrm>
            <a:custGeom>
              <a:avLst/>
              <a:gdLst/>
              <a:ahLst/>
              <a:cxnLst/>
              <a:rect l="l" t="t" r="r" b="b"/>
              <a:pathLst>
                <a:path w="11145" h="10160" extrusionOk="0">
                  <a:moveTo>
                    <a:pt x="5572" y="1"/>
                  </a:moveTo>
                  <a:cubicBezTo>
                    <a:pt x="4273" y="1"/>
                    <a:pt x="2974" y="498"/>
                    <a:pt x="1980" y="1492"/>
                  </a:cubicBezTo>
                  <a:cubicBezTo>
                    <a:pt x="0" y="3472"/>
                    <a:pt x="0" y="6688"/>
                    <a:pt x="1980" y="8668"/>
                  </a:cubicBezTo>
                  <a:cubicBezTo>
                    <a:pt x="2974" y="9662"/>
                    <a:pt x="4273" y="10159"/>
                    <a:pt x="5572" y="10159"/>
                  </a:cubicBezTo>
                  <a:cubicBezTo>
                    <a:pt x="6871" y="10159"/>
                    <a:pt x="8170" y="9662"/>
                    <a:pt x="9164" y="8668"/>
                  </a:cubicBezTo>
                  <a:cubicBezTo>
                    <a:pt x="11144" y="6688"/>
                    <a:pt x="11144" y="3472"/>
                    <a:pt x="9164" y="1492"/>
                  </a:cubicBezTo>
                  <a:cubicBezTo>
                    <a:pt x="8170" y="498"/>
                    <a:pt x="6871" y="1"/>
                    <a:pt x="5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677;p42">
              <a:extLst>
                <a:ext uri="{FF2B5EF4-FFF2-40B4-BE49-F238E27FC236}">
                  <a16:creationId xmlns:a16="http://schemas.microsoft.com/office/drawing/2014/main" id="{D6D629DB-D508-592F-A8B5-A0005D7FC7E1}"/>
                </a:ext>
              </a:extLst>
            </p:cNvPr>
            <p:cNvSpPr/>
            <p:nvPr/>
          </p:nvSpPr>
          <p:spPr>
            <a:xfrm>
              <a:off x="6866500" y="1427225"/>
              <a:ext cx="217650" cy="218275"/>
            </a:xfrm>
            <a:custGeom>
              <a:avLst/>
              <a:gdLst/>
              <a:ahLst/>
              <a:cxnLst/>
              <a:rect l="l" t="t" r="r" b="b"/>
              <a:pathLst>
                <a:path w="8706" h="8731" extrusionOk="0">
                  <a:moveTo>
                    <a:pt x="4353" y="0"/>
                  </a:moveTo>
                  <a:cubicBezTo>
                    <a:pt x="2014" y="0"/>
                    <a:pt x="1" y="1964"/>
                    <a:pt x="1" y="4386"/>
                  </a:cubicBezTo>
                  <a:cubicBezTo>
                    <a:pt x="1" y="6784"/>
                    <a:pt x="1947" y="8730"/>
                    <a:pt x="4353" y="8730"/>
                  </a:cubicBezTo>
                  <a:cubicBezTo>
                    <a:pt x="6759" y="8730"/>
                    <a:pt x="8706" y="6784"/>
                    <a:pt x="8706" y="4386"/>
                  </a:cubicBezTo>
                  <a:cubicBezTo>
                    <a:pt x="8706" y="1964"/>
                    <a:pt x="6692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" name="Google Shape;678;p42">
              <a:extLst>
                <a:ext uri="{FF2B5EF4-FFF2-40B4-BE49-F238E27FC236}">
                  <a16:creationId xmlns:a16="http://schemas.microsoft.com/office/drawing/2014/main" id="{3DC761FB-0D23-6B00-8546-2865A94C58C9}"/>
                </a:ext>
              </a:extLst>
            </p:cNvPr>
            <p:cNvSpPr/>
            <p:nvPr/>
          </p:nvSpPr>
          <p:spPr>
            <a:xfrm>
              <a:off x="6886350" y="1436000"/>
              <a:ext cx="185075" cy="185050"/>
            </a:xfrm>
            <a:custGeom>
              <a:avLst/>
              <a:gdLst/>
              <a:ahLst/>
              <a:cxnLst/>
              <a:rect l="l" t="t" r="r" b="b"/>
              <a:pathLst>
                <a:path w="7403" h="7402" extrusionOk="0">
                  <a:moveTo>
                    <a:pt x="3559" y="7402"/>
                  </a:moveTo>
                  <a:cubicBezTo>
                    <a:pt x="4996" y="7402"/>
                    <a:pt x="6299" y="6533"/>
                    <a:pt x="6851" y="5205"/>
                  </a:cubicBezTo>
                  <a:cubicBezTo>
                    <a:pt x="7402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7" y="552"/>
                  </a:cubicBezTo>
                  <a:cubicBezTo>
                    <a:pt x="869" y="1103"/>
                    <a:pt x="0" y="2398"/>
                    <a:pt x="0" y="3843"/>
                  </a:cubicBezTo>
                  <a:cubicBezTo>
                    <a:pt x="0" y="5806"/>
                    <a:pt x="1596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" name="Google Shape;679;p42">
              <a:extLst>
                <a:ext uri="{FF2B5EF4-FFF2-40B4-BE49-F238E27FC236}">
                  <a16:creationId xmlns:a16="http://schemas.microsoft.com/office/drawing/2014/main" id="{31F23A54-B531-8B98-3206-5515608EF131}"/>
                </a:ext>
              </a:extLst>
            </p:cNvPr>
            <p:cNvSpPr/>
            <p:nvPr/>
          </p:nvSpPr>
          <p:spPr>
            <a:xfrm>
              <a:off x="693855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15" y="928"/>
                  </a:cubicBezTo>
                  <a:cubicBezTo>
                    <a:pt x="1588" y="1"/>
                    <a:pt x="1" y="661"/>
                    <a:pt x="1" y="1972"/>
                  </a:cubicBezTo>
                  <a:cubicBezTo>
                    <a:pt x="1" y="2783"/>
                    <a:pt x="661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" name="Google Shape;680;p42">
              <a:extLst>
                <a:ext uri="{FF2B5EF4-FFF2-40B4-BE49-F238E27FC236}">
                  <a16:creationId xmlns:a16="http://schemas.microsoft.com/office/drawing/2014/main" id="{E6C91DAF-7B16-165A-A6D6-1377C354F1FB}"/>
                </a:ext>
              </a:extLst>
            </p:cNvPr>
            <p:cNvSpPr/>
            <p:nvPr/>
          </p:nvSpPr>
          <p:spPr>
            <a:xfrm>
              <a:off x="6945650" y="1502200"/>
              <a:ext cx="59350" cy="59350"/>
            </a:xfrm>
            <a:custGeom>
              <a:avLst/>
              <a:gdLst/>
              <a:ahLst/>
              <a:cxnLst/>
              <a:rect l="l" t="t" r="r" b="b"/>
              <a:pathLst>
                <a:path w="2374" h="2374" extrusionOk="0">
                  <a:moveTo>
                    <a:pt x="1187" y="1"/>
                  </a:moveTo>
                  <a:cubicBezTo>
                    <a:pt x="536" y="1"/>
                    <a:pt x="1" y="535"/>
                    <a:pt x="1" y="1187"/>
                  </a:cubicBezTo>
                  <a:cubicBezTo>
                    <a:pt x="1" y="1847"/>
                    <a:pt x="536" y="2373"/>
                    <a:pt x="1187" y="2373"/>
                  </a:cubicBezTo>
                  <a:cubicBezTo>
                    <a:pt x="1839" y="2373"/>
                    <a:pt x="2373" y="1847"/>
                    <a:pt x="2373" y="1187"/>
                  </a:cubicBezTo>
                  <a:cubicBezTo>
                    <a:pt x="2373" y="535"/>
                    <a:pt x="1839" y="1"/>
                    <a:pt x="1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" name="Google Shape;681;p42">
              <a:extLst>
                <a:ext uri="{FF2B5EF4-FFF2-40B4-BE49-F238E27FC236}">
                  <a16:creationId xmlns:a16="http://schemas.microsoft.com/office/drawing/2014/main" id="{12D71EBB-9D7E-2553-E0C7-E9D63B667913}"/>
                </a:ext>
              </a:extLst>
            </p:cNvPr>
            <p:cNvSpPr/>
            <p:nvPr/>
          </p:nvSpPr>
          <p:spPr>
            <a:xfrm>
              <a:off x="6936900" y="1354325"/>
              <a:ext cx="76875" cy="65000"/>
            </a:xfrm>
            <a:custGeom>
              <a:avLst/>
              <a:gdLst/>
              <a:ahLst/>
              <a:cxnLst/>
              <a:rect l="l" t="t" r="r" b="b"/>
              <a:pathLst>
                <a:path w="3075" h="2600" extrusionOk="0">
                  <a:moveTo>
                    <a:pt x="2281" y="2499"/>
                  </a:moveTo>
                  <a:lnTo>
                    <a:pt x="3074" y="569"/>
                  </a:lnTo>
                  <a:cubicBezTo>
                    <a:pt x="3074" y="569"/>
                    <a:pt x="2757" y="1"/>
                    <a:pt x="1487" y="68"/>
                  </a:cubicBezTo>
                  <a:cubicBezTo>
                    <a:pt x="217" y="126"/>
                    <a:pt x="0" y="544"/>
                    <a:pt x="0" y="544"/>
                  </a:cubicBezTo>
                  <a:lnTo>
                    <a:pt x="702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" name="Google Shape;682;p42">
              <a:extLst>
                <a:ext uri="{FF2B5EF4-FFF2-40B4-BE49-F238E27FC236}">
                  <a16:creationId xmlns:a16="http://schemas.microsoft.com/office/drawing/2014/main" id="{C7C4FF7E-B272-5BA6-501C-919EFC149FC7}"/>
                </a:ext>
              </a:extLst>
            </p:cNvPr>
            <p:cNvSpPr/>
            <p:nvPr/>
          </p:nvSpPr>
          <p:spPr>
            <a:xfrm>
              <a:off x="6937100" y="1357675"/>
              <a:ext cx="71025" cy="61650"/>
            </a:xfrm>
            <a:custGeom>
              <a:avLst/>
              <a:gdLst/>
              <a:ahLst/>
              <a:cxnLst/>
              <a:rect l="l" t="t" r="r" b="b"/>
              <a:pathLst>
                <a:path w="2841" h="2466" extrusionOk="0">
                  <a:moveTo>
                    <a:pt x="0" y="427"/>
                  </a:moveTo>
                  <a:lnTo>
                    <a:pt x="694" y="2465"/>
                  </a:lnTo>
                  <a:lnTo>
                    <a:pt x="1880" y="2390"/>
                  </a:lnTo>
                  <a:lnTo>
                    <a:pt x="2841" y="34"/>
                  </a:lnTo>
                  <a:cubicBezTo>
                    <a:pt x="2841" y="34"/>
                    <a:pt x="2055" y="1"/>
                    <a:pt x="1187" y="51"/>
                  </a:cubicBezTo>
                  <a:cubicBezTo>
                    <a:pt x="326" y="109"/>
                    <a:pt x="151" y="301"/>
                    <a:pt x="0" y="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" name="Google Shape;683;p42">
              <a:extLst>
                <a:ext uri="{FF2B5EF4-FFF2-40B4-BE49-F238E27FC236}">
                  <a16:creationId xmlns:a16="http://schemas.microsoft.com/office/drawing/2014/main" id="{20BCEF27-B316-9B02-E420-96F94FD12089}"/>
                </a:ext>
              </a:extLst>
            </p:cNvPr>
            <p:cNvSpPr/>
            <p:nvPr/>
          </p:nvSpPr>
          <p:spPr>
            <a:xfrm>
              <a:off x="6918725" y="1335750"/>
              <a:ext cx="112175" cy="37000"/>
            </a:xfrm>
            <a:custGeom>
              <a:avLst/>
              <a:gdLst/>
              <a:ahLst/>
              <a:cxnLst/>
              <a:rect l="l" t="t" r="r" b="b"/>
              <a:pathLst>
                <a:path w="4487" h="1480" extrusionOk="0">
                  <a:moveTo>
                    <a:pt x="0" y="318"/>
                  </a:moveTo>
                  <a:lnTo>
                    <a:pt x="4486" y="0"/>
                  </a:lnTo>
                  <a:lnTo>
                    <a:pt x="4486" y="1162"/>
                  </a:lnTo>
                  <a:lnTo>
                    <a:pt x="0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" name="Google Shape;684;p42">
              <a:extLst>
                <a:ext uri="{FF2B5EF4-FFF2-40B4-BE49-F238E27FC236}">
                  <a16:creationId xmlns:a16="http://schemas.microsoft.com/office/drawing/2014/main" id="{137D6284-8273-4802-AF60-A67EBF14EAA1}"/>
                </a:ext>
              </a:extLst>
            </p:cNvPr>
            <p:cNvSpPr/>
            <p:nvPr/>
          </p:nvSpPr>
          <p:spPr>
            <a:xfrm>
              <a:off x="765220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1" y="109"/>
                  </a:moveTo>
                  <a:lnTo>
                    <a:pt x="2482" y="0"/>
                  </a:lnTo>
                  <a:lnTo>
                    <a:pt x="2482" y="1111"/>
                  </a:lnTo>
                  <a:lnTo>
                    <a:pt x="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" name="Google Shape;685;p42">
              <a:extLst>
                <a:ext uri="{FF2B5EF4-FFF2-40B4-BE49-F238E27FC236}">
                  <a16:creationId xmlns:a16="http://schemas.microsoft.com/office/drawing/2014/main" id="{60020C0F-7BBE-E97D-6A1F-15EF0A3FA8EE}"/>
                </a:ext>
              </a:extLst>
            </p:cNvPr>
            <p:cNvSpPr/>
            <p:nvPr/>
          </p:nvSpPr>
          <p:spPr>
            <a:xfrm>
              <a:off x="7605850" y="1339100"/>
              <a:ext cx="161675" cy="181500"/>
            </a:xfrm>
            <a:custGeom>
              <a:avLst/>
              <a:gdLst/>
              <a:ahLst/>
              <a:cxnLst/>
              <a:rect l="l" t="t" r="r" b="b"/>
              <a:pathLst>
                <a:path w="6467" h="7260" extrusionOk="0">
                  <a:moveTo>
                    <a:pt x="3108" y="7260"/>
                  </a:moveTo>
                  <a:cubicBezTo>
                    <a:pt x="4369" y="7260"/>
                    <a:pt x="5497" y="6499"/>
                    <a:pt x="5982" y="5338"/>
                  </a:cubicBezTo>
                  <a:cubicBezTo>
                    <a:pt x="6466" y="4177"/>
                    <a:pt x="6199" y="2840"/>
                    <a:pt x="5305" y="1955"/>
                  </a:cubicBezTo>
                  <a:cubicBezTo>
                    <a:pt x="3350" y="0"/>
                    <a:pt x="0" y="1387"/>
                    <a:pt x="0" y="4152"/>
                  </a:cubicBezTo>
                  <a:cubicBezTo>
                    <a:pt x="8" y="5865"/>
                    <a:pt x="1395" y="7260"/>
                    <a:pt x="3108" y="7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" name="Google Shape;686;p42">
              <a:extLst>
                <a:ext uri="{FF2B5EF4-FFF2-40B4-BE49-F238E27FC236}">
                  <a16:creationId xmlns:a16="http://schemas.microsoft.com/office/drawing/2014/main" id="{8A4D9093-1912-3AE7-F45C-2F2688209C5A}"/>
                </a:ext>
              </a:extLst>
            </p:cNvPr>
            <p:cNvSpPr/>
            <p:nvPr/>
          </p:nvSpPr>
          <p:spPr>
            <a:xfrm>
              <a:off x="7601875" y="1334925"/>
              <a:ext cx="170025" cy="170025"/>
            </a:xfrm>
            <a:custGeom>
              <a:avLst/>
              <a:gdLst/>
              <a:ahLst/>
              <a:cxnLst/>
              <a:rect l="l" t="t" r="r" b="b"/>
              <a:pathLst>
                <a:path w="6801" h="6801" extrusionOk="0">
                  <a:moveTo>
                    <a:pt x="3267" y="6800"/>
                  </a:moveTo>
                  <a:cubicBezTo>
                    <a:pt x="4595" y="6800"/>
                    <a:pt x="5781" y="6007"/>
                    <a:pt x="6291" y="4778"/>
                  </a:cubicBezTo>
                  <a:cubicBezTo>
                    <a:pt x="6801" y="3559"/>
                    <a:pt x="6516" y="2155"/>
                    <a:pt x="5581" y="1220"/>
                  </a:cubicBezTo>
                  <a:cubicBezTo>
                    <a:pt x="4645" y="284"/>
                    <a:pt x="3242" y="0"/>
                    <a:pt x="2022" y="510"/>
                  </a:cubicBezTo>
                  <a:cubicBezTo>
                    <a:pt x="794" y="1011"/>
                    <a:pt x="0" y="2205"/>
                    <a:pt x="0" y="3534"/>
                  </a:cubicBezTo>
                  <a:cubicBezTo>
                    <a:pt x="0" y="5330"/>
                    <a:pt x="1462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" name="Google Shape;687;p42">
              <a:extLst>
                <a:ext uri="{FF2B5EF4-FFF2-40B4-BE49-F238E27FC236}">
                  <a16:creationId xmlns:a16="http://schemas.microsoft.com/office/drawing/2014/main" id="{975FE7C8-C70C-3BB1-0F83-7D0D297275DA}"/>
                </a:ext>
              </a:extLst>
            </p:cNvPr>
            <p:cNvSpPr/>
            <p:nvPr/>
          </p:nvSpPr>
          <p:spPr>
            <a:xfrm>
              <a:off x="7588725" y="1355375"/>
              <a:ext cx="165000" cy="146850"/>
            </a:xfrm>
            <a:custGeom>
              <a:avLst/>
              <a:gdLst/>
              <a:ahLst/>
              <a:cxnLst/>
              <a:rect l="l" t="t" r="r" b="b"/>
              <a:pathLst>
                <a:path w="6600" h="5874" extrusionOk="0">
                  <a:moveTo>
                    <a:pt x="3793" y="17"/>
                  </a:moveTo>
                  <a:cubicBezTo>
                    <a:pt x="1278" y="1"/>
                    <a:pt x="0" y="3033"/>
                    <a:pt x="1779" y="4821"/>
                  </a:cubicBezTo>
                  <a:cubicBezTo>
                    <a:pt x="2581" y="5631"/>
                    <a:pt x="3793" y="5874"/>
                    <a:pt x="4854" y="5439"/>
                  </a:cubicBezTo>
                  <a:cubicBezTo>
                    <a:pt x="5906" y="5005"/>
                    <a:pt x="6600" y="3977"/>
                    <a:pt x="6600" y="2833"/>
                  </a:cubicBezTo>
                  <a:cubicBezTo>
                    <a:pt x="6583" y="1287"/>
                    <a:pt x="5338" y="34"/>
                    <a:pt x="3793" y="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" name="Google Shape;688;p42">
              <a:extLst>
                <a:ext uri="{FF2B5EF4-FFF2-40B4-BE49-F238E27FC236}">
                  <a16:creationId xmlns:a16="http://schemas.microsoft.com/office/drawing/2014/main" id="{8534C6E8-CFF9-2EC8-E148-9F0D649234E2}"/>
                </a:ext>
              </a:extLst>
            </p:cNvPr>
            <p:cNvSpPr/>
            <p:nvPr/>
          </p:nvSpPr>
          <p:spPr>
            <a:xfrm>
              <a:off x="7657625" y="1399500"/>
              <a:ext cx="52025" cy="47375"/>
            </a:xfrm>
            <a:custGeom>
              <a:avLst/>
              <a:gdLst/>
              <a:ahLst/>
              <a:cxnLst/>
              <a:rect l="l" t="t" r="r" b="b"/>
              <a:pathLst>
                <a:path w="2081" h="1895" extrusionOk="0">
                  <a:moveTo>
                    <a:pt x="1038" y="0"/>
                  </a:moveTo>
                  <a:cubicBezTo>
                    <a:pt x="794" y="0"/>
                    <a:pt x="552" y="94"/>
                    <a:pt x="368" y="282"/>
                  </a:cubicBezTo>
                  <a:cubicBezTo>
                    <a:pt x="1" y="650"/>
                    <a:pt x="1" y="1251"/>
                    <a:pt x="368" y="1619"/>
                  </a:cubicBezTo>
                  <a:cubicBezTo>
                    <a:pt x="552" y="1803"/>
                    <a:pt x="794" y="1895"/>
                    <a:pt x="1038" y="1895"/>
                  </a:cubicBezTo>
                  <a:cubicBezTo>
                    <a:pt x="1281" y="1895"/>
                    <a:pt x="1525" y="1803"/>
                    <a:pt x="1713" y="1619"/>
                  </a:cubicBezTo>
                  <a:cubicBezTo>
                    <a:pt x="2081" y="1251"/>
                    <a:pt x="2081" y="650"/>
                    <a:pt x="1713" y="282"/>
                  </a:cubicBezTo>
                  <a:cubicBezTo>
                    <a:pt x="1525" y="94"/>
                    <a:pt x="1281" y="0"/>
                    <a:pt x="1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" name="Google Shape;689;p42">
              <a:extLst>
                <a:ext uri="{FF2B5EF4-FFF2-40B4-BE49-F238E27FC236}">
                  <a16:creationId xmlns:a16="http://schemas.microsoft.com/office/drawing/2014/main" id="{210A88DB-0FA9-1421-4DDC-F06AD643508A}"/>
                </a:ext>
              </a:extLst>
            </p:cNvPr>
            <p:cNvSpPr/>
            <p:nvPr/>
          </p:nvSpPr>
          <p:spPr>
            <a:xfrm>
              <a:off x="7664525" y="1397575"/>
              <a:ext cx="44725" cy="44700"/>
            </a:xfrm>
            <a:custGeom>
              <a:avLst/>
              <a:gdLst/>
              <a:ahLst/>
              <a:cxnLst/>
              <a:rect l="l" t="t" r="r" b="b"/>
              <a:pathLst>
                <a:path w="1789" h="1788" extrusionOk="0">
                  <a:moveTo>
                    <a:pt x="761" y="1788"/>
                  </a:moveTo>
                  <a:cubicBezTo>
                    <a:pt x="1446" y="1788"/>
                    <a:pt x="1788" y="961"/>
                    <a:pt x="1304" y="485"/>
                  </a:cubicBezTo>
                  <a:cubicBezTo>
                    <a:pt x="819" y="0"/>
                    <a:pt x="1" y="343"/>
                    <a:pt x="1" y="1028"/>
                  </a:cubicBezTo>
                  <a:cubicBezTo>
                    <a:pt x="1" y="1445"/>
                    <a:pt x="343" y="1788"/>
                    <a:pt x="761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" name="Google Shape;690;p42">
              <a:extLst>
                <a:ext uri="{FF2B5EF4-FFF2-40B4-BE49-F238E27FC236}">
                  <a16:creationId xmlns:a16="http://schemas.microsoft.com/office/drawing/2014/main" id="{998C4168-49E6-A29C-C803-A352CAAE6CD8}"/>
                </a:ext>
              </a:extLst>
            </p:cNvPr>
            <p:cNvSpPr/>
            <p:nvPr/>
          </p:nvSpPr>
          <p:spPr>
            <a:xfrm>
              <a:off x="7658875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1471" y="1612"/>
                  </a:moveTo>
                  <a:lnTo>
                    <a:pt x="1981" y="368"/>
                  </a:lnTo>
                  <a:cubicBezTo>
                    <a:pt x="1981" y="368"/>
                    <a:pt x="1772" y="0"/>
                    <a:pt x="962" y="42"/>
                  </a:cubicBezTo>
                  <a:cubicBezTo>
                    <a:pt x="151" y="84"/>
                    <a:pt x="1" y="343"/>
                    <a:pt x="1" y="343"/>
                  </a:cubicBezTo>
                  <a:lnTo>
                    <a:pt x="452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" name="Google Shape;691;p42">
              <a:extLst>
                <a:ext uri="{FF2B5EF4-FFF2-40B4-BE49-F238E27FC236}">
                  <a16:creationId xmlns:a16="http://schemas.microsoft.com/office/drawing/2014/main" id="{2CC57C16-4791-18D5-1417-4BED17271484}"/>
                </a:ext>
              </a:extLst>
            </p:cNvPr>
            <p:cNvSpPr/>
            <p:nvPr/>
          </p:nvSpPr>
          <p:spPr>
            <a:xfrm>
              <a:off x="7659100" y="1310275"/>
              <a:ext cx="41575" cy="39900"/>
            </a:xfrm>
            <a:custGeom>
              <a:avLst/>
              <a:gdLst/>
              <a:ahLst/>
              <a:cxnLst/>
              <a:rect l="l" t="t" r="r" b="b"/>
              <a:pathLst>
                <a:path w="1663" h="1596" extrusionOk="0">
                  <a:moveTo>
                    <a:pt x="0" y="284"/>
                  </a:moveTo>
                  <a:lnTo>
                    <a:pt x="443" y="1596"/>
                  </a:lnTo>
                  <a:lnTo>
                    <a:pt x="1203" y="1554"/>
                  </a:lnTo>
                  <a:lnTo>
                    <a:pt x="1663" y="376"/>
                  </a:lnTo>
                  <a:cubicBezTo>
                    <a:pt x="1663" y="376"/>
                    <a:pt x="1421" y="0"/>
                    <a:pt x="761" y="42"/>
                  </a:cubicBezTo>
                  <a:cubicBezTo>
                    <a:pt x="309" y="75"/>
                    <a:pt x="92" y="201"/>
                    <a:pt x="0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" name="Google Shape;692;p42">
              <a:extLst>
                <a:ext uri="{FF2B5EF4-FFF2-40B4-BE49-F238E27FC236}">
                  <a16:creationId xmlns:a16="http://schemas.microsoft.com/office/drawing/2014/main" id="{139C0937-89D1-D080-D96C-9E06B920FC43}"/>
                </a:ext>
              </a:extLst>
            </p:cNvPr>
            <p:cNvSpPr/>
            <p:nvPr/>
          </p:nvSpPr>
          <p:spPr>
            <a:xfrm>
              <a:off x="7647200" y="1296475"/>
              <a:ext cx="72275" cy="23625"/>
            </a:xfrm>
            <a:custGeom>
              <a:avLst/>
              <a:gdLst/>
              <a:ahLst/>
              <a:cxnLst/>
              <a:rect l="l" t="t" r="r" b="b"/>
              <a:pathLst>
                <a:path w="2891" h="945" extrusionOk="0">
                  <a:moveTo>
                    <a:pt x="0" y="201"/>
                  </a:moveTo>
                  <a:lnTo>
                    <a:pt x="2891" y="1"/>
                  </a:lnTo>
                  <a:lnTo>
                    <a:pt x="2891" y="744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51" name="Google Shape;1017;p51">
            <a:extLst>
              <a:ext uri="{FF2B5EF4-FFF2-40B4-BE49-F238E27FC236}">
                <a16:creationId xmlns:a16="http://schemas.microsoft.com/office/drawing/2014/main" id="{97B13D07-E245-4ADE-5025-D2A9C7F59C8F}"/>
              </a:ext>
            </a:extLst>
          </p:cNvPr>
          <p:cNvGrpSpPr/>
          <p:nvPr/>
        </p:nvGrpSpPr>
        <p:grpSpPr>
          <a:xfrm>
            <a:off x="10764456" y="2436322"/>
            <a:ext cx="4084973" cy="2807009"/>
            <a:chOff x="7636893" y="2346251"/>
            <a:chExt cx="1507118" cy="838832"/>
          </a:xfrm>
          <a:solidFill>
            <a:schemeClr val="tx2">
              <a:lumMod val="75000"/>
            </a:schemeClr>
          </a:solidFill>
        </p:grpSpPr>
        <p:grpSp>
          <p:nvGrpSpPr>
            <p:cNvPr id="352" name="Google Shape;1018;p51">
              <a:extLst>
                <a:ext uri="{FF2B5EF4-FFF2-40B4-BE49-F238E27FC236}">
                  <a16:creationId xmlns:a16="http://schemas.microsoft.com/office/drawing/2014/main" id="{02CFB861-9026-10CD-72F4-39C702F00C3D}"/>
                </a:ext>
              </a:extLst>
            </p:cNvPr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  <a:grpFill/>
          </p:grpSpPr>
          <p:sp>
            <p:nvSpPr>
              <p:cNvPr id="364" name="Google Shape;1019;p51">
                <a:extLst>
                  <a:ext uri="{FF2B5EF4-FFF2-40B4-BE49-F238E27FC236}">
                    <a16:creationId xmlns:a16="http://schemas.microsoft.com/office/drawing/2014/main" id="{2FFF3F50-0D26-0AB0-BE3A-EB5E8C6165D4}"/>
                  </a:ext>
                </a:extLst>
              </p:cNvPr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5" name="Google Shape;1020;p51">
                <a:extLst>
                  <a:ext uri="{FF2B5EF4-FFF2-40B4-BE49-F238E27FC236}">
                    <a16:creationId xmlns:a16="http://schemas.microsoft.com/office/drawing/2014/main" id="{39B3C24D-FA81-C7FA-70DE-C655BD7A93C8}"/>
                  </a:ext>
                </a:extLst>
              </p:cNvPr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53" name="Google Shape;1021;p51">
              <a:extLst>
                <a:ext uri="{FF2B5EF4-FFF2-40B4-BE49-F238E27FC236}">
                  <a16:creationId xmlns:a16="http://schemas.microsoft.com/office/drawing/2014/main" id="{E4AFE028-759A-D705-AF1C-A669C58D561B}"/>
                </a:ext>
              </a:extLst>
            </p:cNvPr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  <a:grpFill/>
          </p:grpSpPr>
          <p:sp>
            <p:nvSpPr>
              <p:cNvPr id="354" name="Google Shape;1022;p51">
                <a:extLst>
                  <a:ext uri="{FF2B5EF4-FFF2-40B4-BE49-F238E27FC236}">
                    <a16:creationId xmlns:a16="http://schemas.microsoft.com/office/drawing/2014/main" id="{F61505C3-3571-DCEC-458A-17F06523353B}"/>
                  </a:ext>
                </a:extLst>
              </p:cNvPr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5" name="Google Shape;1023;p51">
                <a:extLst>
                  <a:ext uri="{FF2B5EF4-FFF2-40B4-BE49-F238E27FC236}">
                    <a16:creationId xmlns:a16="http://schemas.microsoft.com/office/drawing/2014/main" id="{DD80804A-2F5B-6B7C-44E3-102E8B79B3E4}"/>
                  </a:ext>
                </a:extLst>
              </p:cNvPr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6" name="Google Shape;1024;p51">
                <a:extLst>
                  <a:ext uri="{FF2B5EF4-FFF2-40B4-BE49-F238E27FC236}">
                    <a16:creationId xmlns:a16="http://schemas.microsoft.com/office/drawing/2014/main" id="{08AEB964-295D-F730-B30D-B6A80A3C297D}"/>
                  </a:ext>
                </a:extLst>
              </p:cNvPr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7" name="Google Shape;1025;p51">
                <a:extLst>
                  <a:ext uri="{FF2B5EF4-FFF2-40B4-BE49-F238E27FC236}">
                    <a16:creationId xmlns:a16="http://schemas.microsoft.com/office/drawing/2014/main" id="{881C6336-2B9C-E053-924A-81F11724F297}"/>
                  </a:ext>
                </a:extLst>
              </p:cNvPr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8" name="Google Shape;1026;p51">
                <a:extLst>
                  <a:ext uri="{FF2B5EF4-FFF2-40B4-BE49-F238E27FC236}">
                    <a16:creationId xmlns:a16="http://schemas.microsoft.com/office/drawing/2014/main" id="{63387B93-36CC-F02F-91FB-F68F4FEA985C}"/>
                  </a:ext>
                </a:extLst>
              </p:cNvPr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9" name="Google Shape;1027;p51">
                <a:extLst>
                  <a:ext uri="{FF2B5EF4-FFF2-40B4-BE49-F238E27FC236}">
                    <a16:creationId xmlns:a16="http://schemas.microsoft.com/office/drawing/2014/main" id="{E3D776C3-499A-147A-B294-E114A2B6E19E}"/>
                  </a:ext>
                </a:extLst>
              </p:cNvPr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0" name="Google Shape;1028;p51">
                <a:extLst>
                  <a:ext uri="{FF2B5EF4-FFF2-40B4-BE49-F238E27FC236}">
                    <a16:creationId xmlns:a16="http://schemas.microsoft.com/office/drawing/2014/main" id="{6EDBBE2C-1309-B261-706D-1EF6A3DA9A78}"/>
                  </a:ext>
                </a:extLst>
              </p:cNvPr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1" name="Google Shape;1029;p51">
                <a:extLst>
                  <a:ext uri="{FF2B5EF4-FFF2-40B4-BE49-F238E27FC236}">
                    <a16:creationId xmlns:a16="http://schemas.microsoft.com/office/drawing/2014/main" id="{F3A70F68-FBFD-29B9-6CEC-9FEED394E000}"/>
                  </a:ext>
                </a:extLst>
              </p:cNvPr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2" name="Google Shape;1030;p51">
                <a:extLst>
                  <a:ext uri="{FF2B5EF4-FFF2-40B4-BE49-F238E27FC236}">
                    <a16:creationId xmlns:a16="http://schemas.microsoft.com/office/drawing/2014/main" id="{EEDB985A-3977-8C72-14B0-2D88722B3314}"/>
                  </a:ext>
                </a:extLst>
              </p:cNvPr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3" name="Google Shape;1031;p51">
                <a:extLst>
                  <a:ext uri="{FF2B5EF4-FFF2-40B4-BE49-F238E27FC236}">
                    <a16:creationId xmlns:a16="http://schemas.microsoft.com/office/drawing/2014/main" id="{11DDBB9D-5BE7-2E70-7FAF-2621DC1F4C3C}"/>
                  </a:ext>
                </a:extLst>
              </p:cNvPr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142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A940-ABD5-1446-0E43-9319736A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uhaus 93" panose="04030905020B02020C02" pitchFamily="82" charset="0"/>
              </a:rPr>
              <a:t>INTRODUCTION</a:t>
            </a:r>
            <a:endParaRPr lang="en-IN" dirty="0">
              <a:latin typeface="Bauhaus 93" panose="04030905020B02020C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9A263-4701-796A-5DCC-AE80C8DC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435" y="2560469"/>
            <a:ext cx="7010100" cy="410927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The aviation industry plays a pivotal role in global connectivity, economic development, and regional accessibility. Airports, as central hubs in this ecosystem, generate vast volumes of data daily-from passenger traffic and flight schedules to cargo handling and operational efficiency.</a:t>
            </a:r>
          </a:p>
          <a:p>
            <a:r>
              <a:rPr lang="en-US" dirty="0">
                <a:latin typeface="Arial Black" panose="020B0A04020102020204" pitchFamily="34" charset="0"/>
              </a:rPr>
              <a:t>Analyzing this data is crucial for airport authorities, airline operators, government bodies, and other stakeholders to make informed decisions, improve performance, and enhance passenger experience.</a:t>
            </a:r>
          </a:p>
          <a:p>
            <a:r>
              <a:rPr lang="en-US" dirty="0">
                <a:latin typeface="Arial Black" panose="020B0A04020102020204" pitchFamily="34" charset="0"/>
              </a:rPr>
              <a:t>This project focusses on the airport data analysis using Microsoft Excel, leveraging the software’s powerful data manipulation and visualization capabilities to uncover key insights.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429E4-9C86-3533-BF4F-2C2AE232B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" t="7914" b="11151"/>
          <a:stretch>
            <a:fillRect/>
          </a:stretch>
        </p:blipFill>
        <p:spPr>
          <a:xfrm>
            <a:off x="7244349" y="2363633"/>
            <a:ext cx="4821527" cy="4109272"/>
          </a:xfrm>
          <a:prstGeom prst="round2DiagRect">
            <a:avLst>
              <a:gd name="adj1" fmla="val 29052"/>
              <a:gd name="adj2" fmla="val 0"/>
            </a:avLst>
          </a:prstGeom>
        </p:spPr>
      </p:pic>
      <p:grpSp>
        <p:nvGrpSpPr>
          <p:cNvPr id="5" name="Google Shape;541;p39">
            <a:extLst>
              <a:ext uri="{FF2B5EF4-FFF2-40B4-BE49-F238E27FC236}">
                <a16:creationId xmlns:a16="http://schemas.microsoft.com/office/drawing/2014/main" id="{047077BA-0FBE-A0A9-3ADA-659961AFDCDD}"/>
              </a:ext>
            </a:extLst>
          </p:cNvPr>
          <p:cNvGrpSpPr/>
          <p:nvPr/>
        </p:nvGrpSpPr>
        <p:grpSpPr>
          <a:xfrm flipH="1">
            <a:off x="970105" y="758215"/>
            <a:ext cx="5125895" cy="3604508"/>
            <a:chOff x="0" y="0"/>
            <a:chExt cx="1507118" cy="838832"/>
          </a:xfrm>
        </p:grpSpPr>
        <p:grpSp>
          <p:nvGrpSpPr>
            <p:cNvPr id="6" name="Google Shape;542;p39">
              <a:extLst>
                <a:ext uri="{FF2B5EF4-FFF2-40B4-BE49-F238E27FC236}">
                  <a16:creationId xmlns:a16="http://schemas.microsoft.com/office/drawing/2014/main" id="{57DE14DD-B208-468A-EA13-702B0A0CE836}"/>
                </a:ext>
              </a:extLst>
            </p:cNvPr>
            <p:cNvGrpSpPr/>
            <p:nvPr/>
          </p:nvGrpSpPr>
          <p:grpSpPr>
            <a:xfrm flipH="1">
              <a:off x="91727" y="46824"/>
              <a:ext cx="1415391" cy="792008"/>
              <a:chOff x="91727" y="46824"/>
              <a:chExt cx="1415391" cy="792008"/>
            </a:xfrm>
          </p:grpSpPr>
          <p:sp>
            <p:nvSpPr>
              <p:cNvPr id="18" name="Google Shape;543;p39">
                <a:extLst>
                  <a:ext uri="{FF2B5EF4-FFF2-40B4-BE49-F238E27FC236}">
                    <a16:creationId xmlns:a16="http://schemas.microsoft.com/office/drawing/2014/main" id="{6F592534-4D87-39CD-F695-A2F76D2A381F}"/>
                  </a:ext>
                </a:extLst>
              </p:cNvPr>
              <p:cNvSpPr/>
              <p:nvPr/>
            </p:nvSpPr>
            <p:spPr>
              <a:xfrm>
                <a:off x="91727" y="46824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44;p39">
                <a:extLst>
                  <a:ext uri="{FF2B5EF4-FFF2-40B4-BE49-F238E27FC236}">
                    <a16:creationId xmlns:a16="http://schemas.microsoft.com/office/drawing/2014/main" id="{6F90B28F-507B-CF1A-A756-E47D0C56AB7F}"/>
                  </a:ext>
                </a:extLst>
              </p:cNvPr>
              <p:cNvSpPr/>
              <p:nvPr/>
            </p:nvSpPr>
            <p:spPr>
              <a:xfrm>
                <a:off x="161739" y="122921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545;p39">
              <a:extLst>
                <a:ext uri="{FF2B5EF4-FFF2-40B4-BE49-F238E27FC236}">
                  <a16:creationId xmlns:a16="http://schemas.microsoft.com/office/drawing/2014/main" id="{4609058A-166D-08CB-373B-16FC294DC60F}"/>
                </a:ext>
              </a:extLst>
            </p:cNvPr>
            <p:cNvGrpSpPr/>
            <p:nvPr/>
          </p:nvGrpSpPr>
          <p:grpSpPr>
            <a:xfrm flipH="1">
              <a:off x="0" y="0"/>
              <a:ext cx="257693" cy="199082"/>
              <a:chOff x="0" y="0"/>
              <a:chExt cx="257693" cy="199082"/>
            </a:xfrm>
          </p:grpSpPr>
          <p:sp>
            <p:nvSpPr>
              <p:cNvPr id="8" name="Google Shape;546;p39">
                <a:extLst>
                  <a:ext uri="{FF2B5EF4-FFF2-40B4-BE49-F238E27FC236}">
                    <a16:creationId xmlns:a16="http://schemas.microsoft.com/office/drawing/2014/main" id="{E8BC4CFA-7F32-5974-17C5-D0E282D569E7}"/>
                  </a:ext>
                </a:extLst>
              </p:cNvPr>
              <p:cNvSpPr/>
              <p:nvPr/>
            </p:nvSpPr>
            <p:spPr>
              <a:xfrm>
                <a:off x="30074" y="13964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547;p39">
                <a:extLst>
                  <a:ext uri="{FF2B5EF4-FFF2-40B4-BE49-F238E27FC236}">
                    <a16:creationId xmlns:a16="http://schemas.microsoft.com/office/drawing/2014/main" id="{7CDA1745-6ECA-4D83-083B-7DC82AABFCB8}"/>
                  </a:ext>
                </a:extLst>
              </p:cNvPr>
              <p:cNvSpPr/>
              <p:nvPr/>
            </p:nvSpPr>
            <p:spPr>
              <a:xfrm>
                <a:off x="103897" y="84488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548;p39">
                <a:extLst>
                  <a:ext uri="{FF2B5EF4-FFF2-40B4-BE49-F238E27FC236}">
                    <a16:creationId xmlns:a16="http://schemas.microsoft.com/office/drawing/2014/main" id="{55BCA087-8D35-75E2-3146-395D8BB63332}"/>
                  </a:ext>
                </a:extLst>
              </p:cNvPr>
              <p:cNvSpPr/>
              <p:nvPr/>
            </p:nvSpPr>
            <p:spPr>
              <a:xfrm>
                <a:off x="168240" y="109534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49;p39">
                <a:extLst>
                  <a:ext uri="{FF2B5EF4-FFF2-40B4-BE49-F238E27FC236}">
                    <a16:creationId xmlns:a16="http://schemas.microsoft.com/office/drawing/2014/main" id="{D4B2802D-389E-94BC-868B-D185135E829A}"/>
                  </a:ext>
                </a:extLst>
              </p:cNvPr>
              <p:cNvSpPr/>
              <p:nvPr/>
            </p:nvSpPr>
            <p:spPr>
              <a:xfrm>
                <a:off x="41123" y="135861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50;p39">
                <a:extLst>
                  <a:ext uri="{FF2B5EF4-FFF2-40B4-BE49-F238E27FC236}">
                    <a16:creationId xmlns:a16="http://schemas.microsoft.com/office/drawing/2014/main" id="{6F34562C-7B34-1FC0-9BCE-8DB0C1CA657C}"/>
                  </a:ext>
                </a:extLst>
              </p:cNvPr>
              <p:cNvSpPr/>
              <p:nvPr/>
            </p:nvSpPr>
            <p:spPr>
              <a:xfrm>
                <a:off x="15629" y="0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551;p39">
                <a:extLst>
                  <a:ext uri="{FF2B5EF4-FFF2-40B4-BE49-F238E27FC236}">
                    <a16:creationId xmlns:a16="http://schemas.microsoft.com/office/drawing/2014/main" id="{B97554E7-3740-D2D9-DEB3-1841A6E9752A}"/>
                  </a:ext>
                </a:extLst>
              </p:cNvPr>
              <p:cNvSpPr/>
              <p:nvPr/>
            </p:nvSpPr>
            <p:spPr>
              <a:xfrm>
                <a:off x="78371" y="35358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52;p39">
                <a:extLst>
                  <a:ext uri="{FF2B5EF4-FFF2-40B4-BE49-F238E27FC236}">
                    <a16:creationId xmlns:a16="http://schemas.microsoft.com/office/drawing/2014/main" id="{D81292C7-01C2-FBED-500A-B9454D259E9F}"/>
                  </a:ext>
                </a:extLst>
              </p:cNvPr>
              <p:cNvSpPr/>
              <p:nvPr/>
            </p:nvSpPr>
            <p:spPr>
              <a:xfrm>
                <a:off x="0" y="97043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53;p39">
                <a:extLst>
                  <a:ext uri="{FF2B5EF4-FFF2-40B4-BE49-F238E27FC236}">
                    <a16:creationId xmlns:a16="http://schemas.microsoft.com/office/drawing/2014/main" id="{5EEEA0BC-C1F5-AC80-F826-50B05E8A4026}"/>
                  </a:ext>
                </a:extLst>
              </p:cNvPr>
              <p:cNvSpPr/>
              <p:nvPr/>
            </p:nvSpPr>
            <p:spPr>
              <a:xfrm>
                <a:off x="41508" y="86026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54;p39">
                <a:extLst>
                  <a:ext uri="{FF2B5EF4-FFF2-40B4-BE49-F238E27FC236}">
                    <a16:creationId xmlns:a16="http://schemas.microsoft.com/office/drawing/2014/main" id="{117151A5-6451-B199-73B1-03F5023C21C7}"/>
                  </a:ext>
                </a:extLst>
              </p:cNvPr>
              <p:cNvSpPr/>
              <p:nvPr/>
            </p:nvSpPr>
            <p:spPr>
              <a:xfrm>
                <a:off x="161387" y="111135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55;p39">
                <a:extLst>
                  <a:ext uri="{FF2B5EF4-FFF2-40B4-BE49-F238E27FC236}">
                    <a16:creationId xmlns:a16="http://schemas.microsoft.com/office/drawing/2014/main" id="{D606081A-C8A7-D466-D916-377F124C7F25}"/>
                  </a:ext>
                </a:extLst>
              </p:cNvPr>
              <p:cNvSpPr/>
              <p:nvPr/>
            </p:nvSpPr>
            <p:spPr>
              <a:xfrm>
                <a:off x="75361" y="35775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1023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236B-E961-FB50-5FFE-A35A4186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Algerian" panose="04020705040A02060702" pitchFamily="82" charset="0"/>
              </a:rPr>
              <a:t>CONCLUSION:</a:t>
            </a:r>
            <a:endParaRPr lang="en-IN" sz="44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C91A0-48F1-D9D0-CCB7-B8B0972A6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966" y="2322786"/>
            <a:ext cx="7588468" cy="453521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latin typeface="Aptos Narrow" panose="020B0004020202020204" pitchFamily="34" charset="0"/>
              </a:rPr>
              <a:t>The airport data analysis conducted using Microsoft excel has provided valuable insights into the operational performance and passenger trends of the airport.</a:t>
            </a:r>
          </a:p>
          <a:p>
            <a:r>
              <a:rPr lang="en-US" b="1" dirty="0">
                <a:latin typeface="Aptos Narrow" panose="020B0004020202020204" pitchFamily="34" charset="0"/>
              </a:rPr>
              <a:t>By organizing and visualizing key data points such as flight movements, passenger volumes, and delay patterns, we were able to identify important trends, seasonal fluctuations, and requiring operational improvements.</a:t>
            </a:r>
          </a:p>
          <a:p>
            <a:r>
              <a:rPr lang="en-US" b="1" dirty="0">
                <a:latin typeface="Aptos Narrow" panose="020B0004020202020204" pitchFamily="34" charset="0"/>
              </a:rPr>
              <a:t>Excel’s powerful tools like Pivot Tables, Charts, and advanced formulas enabled efficient data handling and clear representation of findings.</a:t>
            </a:r>
          </a:p>
          <a:p>
            <a:r>
              <a:rPr lang="en-US" b="1" dirty="0">
                <a:latin typeface="Aptos Narrow" panose="020B0004020202020204" pitchFamily="34" charset="0"/>
              </a:rPr>
              <a:t>Through this analysis, Key performance indicators (KPIs) such as on-time Performance, traffic growth, and airline efficiency were successfully evaluated, offering data-driven recommendations for enhancing airport operations.</a:t>
            </a:r>
          </a:p>
          <a:p>
            <a:r>
              <a:rPr lang="en-US" b="1" dirty="0">
                <a:latin typeface="Aptos Narrow" panose="020B0004020202020204" pitchFamily="34" charset="0"/>
              </a:rPr>
              <a:t>Overall, the analysis highlights the importance of regular data monitoring in the aviation sector to support strategic planning, improve passenger experience, and optimize resource management.</a:t>
            </a:r>
          </a:p>
          <a:p>
            <a:r>
              <a:rPr lang="en-US" b="1" dirty="0">
                <a:latin typeface="Aptos Narrow" panose="020B0004020202020204" pitchFamily="34" charset="0"/>
              </a:rPr>
              <a:t>With continuous updates and deeper analytics, airports can further refine their operations and adapt to changing demands in the aviation industry.</a:t>
            </a:r>
          </a:p>
          <a:p>
            <a:endParaRPr lang="en-US" b="1" dirty="0">
              <a:latin typeface="Aptos Narrow" panose="020B0004020202020204" pitchFamily="34" charset="0"/>
            </a:endParaRPr>
          </a:p>
        </p:txBody>
      </p:sp>
      <p:pic>
        <p:nvPicPr>
          <p:cNvPr id="4" name="Picture 3" descr="Premium AI Image | Airplanes on airport runways AI technology generated ...">
            <a:extLst>
              <a:ext uri="{FF2B5EF4-FFF2-40B4-BE49-F238E27FC236}">
                <a16:creationId xmlns:a16="http://schemas.microsoft.com/office/drawing/2014/main" id="{E6670FBD-F410-C6B6-3328-7A1EFF1F0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34" y="2845994"/>
            <a:ext cx="3972911" cy="322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oogle Shape;905;p48">
            <a:extLst>
              <a:ext uri="{FF2B5EF4-FFF2-40B4-BE49-F238E27FC236}">
                <a16:creationId xmlns:a16="http://schemas.microsoft.com/office/drawing/2014/main" id="{88E00769-1CBE-9AA8-7665-252C584C6C04}"/>
              </a:ext>
            </a:extLst>
          </p:cNvPr>
          <p:cNvGrpSpPr/>
          <p:nvPr/>
        </p:nvGrpSpPr>
        <p:grpSpPr>
          <a:xfrm>
            <a:off x="4927275" y="680720"/>
            <a:ext cx="2337450" cy="1461346"/>
            <a:chOff x="1301165" y="1157310"/>
            <a:chExt cx="2080622" cy="1341130"/>
          </a:xfrm>
        </p:grpSpPr>
        <p:grpSp>
          <p:nvGrpSpPr>
            <p:cNvPr id="87" name="Google Shape;906;p48">
              <a:extLst>
                <a:ext uri="{FF2B5EF4-FFF2-40B4-BE49-F238E27FC236}">
                  <a16:creationId xmlns:a16="http://schemas.microsoft.com/office/drawing/2014/main" id="{6B5B27B1-C1AC-F09D-A4FC-556CA304B122}"/>
                </a:ext>
              </a:extLst>
            </p:cNvPr>
            <p:cNvGrpSpPr/>
            <p:nvPr/>
          </p:nvGrpSpPr>
          <p:grpSpPr>
            <a:xfrm>
              <a:off x="1301165" y="1157310"/>
              <a:ext cx="2080622" cy="1341130"/>
              <a:chOff x="1032725" y="1485988"/>
              <a:chExt cx="1688542" cy="1088403"/>
            </a:xfrm>
          </p:grpSpPr>
          <p:sp>
            <p:nvSpPr>
              <p:cNvPr id="105" name="Google Shape;907;p48">
                <a:extLst>
                  <a:ext uri="{FF2B5EF4-FFF2-40B4-BE49-F238E27FC236}">
                    <a16:creationId xmlns:a16="http://schemas.microsoft.com/office/drawing/2014/main" id="{F66327AD-FB36-AE22-634B-FE706BE51E5A}"/>
                  </a:ext>
                </a:extLst>
              </p:cNvPr>
              <p:cNvSpPr/>
              <p:nvPr/>
            </p:nvSpPr>
            <p:spPr>
              <a:xfrm>
                <a:off x="1445717" y="1606654"/>
                <a:ext cx="663840" cy="225403"/>
              </a:xfrm>
              <a:custGeom>
                <a:avLst/>
                <a:gdLst/>
                <a:ahLst/>
                <a:cxnLst/>
                <a:rect l="l" t="t" r="r" b="b"/>
                <a:pathLst>
                  <a:path w="18304" h="6215" extrusionOk="0">
                    <a:moveTo>
                      <a:pt x="3125" y="0"/>
                    </a:moveTo>
                    <a:lnTo>
                      <a:pt x="0" y="1638"/>
                    </a:lnTo>
                    <a:lnTo>
                      <a:pt x="11821" y="6190"/>
                    </a:lnTo>
                    <a:cubicBezTo>
                      <a:pt x="11865" y="6206"/>
                      <a:pt x="11910" y="6215"/>
                      <a:pt x="11954" y="6215"/>
                    </a:cubicBezTo>
                    <a:cubicBezTo>
                      <a:pt x="12004" y="6215"/>
                      <a:pt x="12053" y="6204"/>
                      <a:pt x="12097" y="6182"/>
                    </a:cubicBezTo>
                    <a:lnTo>
                      <a:pt x="18045" y="3049"/>
                    </a:lnTo>
                    <a:cubicBezTo>
                      <a:pt x="18304" y="2907"/>
                      <a:pt x="18262" y="2523"/>
                      <a:pt x="17987" y="2448"/>
                    </a:cubicBezTo>
                    <a:cubicBezTo>
                      <a:pt x="15664" y="1813"/>
                      <a:pt x="8680" y="34"/>
                      <a:pt x="31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908;p48">
                <a:extLst>
                  <a:ext uri="{FF2B5EF4-FFF2-40B4-BE49-F238E27FC236}">
                    <a16:creationId xmlns:a16="http://schemas.microsoft.com/office/drawing/2014/main" id="{1C134099-E59F-B8C6-A977-F08E58AB1872}"/>
                  </a:ext>
                </a:extLst>
              </p:cNvPr>
              <p:cNvSpPr/>
              <p:nvPr/>
            </p:nvSpPr>
            <p:spPr>
              <a:xfrm>
                <a:off x="1445717" y="1632985"/>
                <a:ext cx="520257" cy="199072"/>
              </a:xfrm>
              <a:custGeom>
                <a:avLst/>
                <a:gdLst/>
                <a:ahLst/>
                <a:cxnLst/>
                <a:rect l="l" t="t" r="r" b="b"/>
                <a:pathLst>
                  <a:path w="14345" h="5489" extrusionOk="0">
                    <a:moveTo>
                      <a:pt x="1730" y="1"/>
                    </a:moveTo>
                    <a:lnTo>
                      <a:pt x="0" y="912"/>
                    </a:lnTo>
                    <a:lnTo>
                      <a:pt x="11821" y="5464"/>
                    </a:lnTo>
                    <a:cubicBezTo>
                      <a:pt x="11865" y="5480"/>
                      <a:pt x="11910" y="5489"/>
                      <a:pt x="11954" y="5489"/>
                    </a:cubicBezTo>
                    <a:cubicBezTo>
                      <a:pt x="12004" y="5489"/>
                      <a:pt x="12053" y="5478"/>
                      <a:pt x="12097" y="5456"/>
                    </a:cubicBezTo>
                    <a:lnTo>
                      <a:pt x="14344" y="4270"/>
                    </a:lnTo>
                    <a:lnTo>
                      <a:pt x="17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909;p48">
                <a:extLst>
                  <a:ext uri="{FF2B5EF4-FFF2-40B4-BE49-F238E27FC236}">
                    <a16:creationId xmlns:a16="http://schemas.microsoft.com/office/drawing/2014/main" id="{29827F80-D5EE-1AC4-B11F-5B9A25A92FA5}"/>
                  </a:ext>
                </a:extLst>
              </p:cNvPr>
              <p:cNvSpPr/>
              <p:nvPr/>
            </p:nvSpPr>
            <p:spPr>
              <a:xfrm>
                <a:off x="1032725" y="1485988"/>
                <a:ext cx="1688542" cy="767856"/>
              </a:xfrm>
              <a:custGeom>
                <a:avLst/>
                <a:gdLst/>
                <a:ahLst/>
                <a:cxnLst/>
                <a:rect l="l" t="t" r="r" b="b"/>
                <a:pathLst>
                  <a:path w="46558" h="21172" extrusionOk="0">
                    <a:moveTo>
                      <a:pt x="39740" y="1"/>
                    </a:moveTo>
                    <a:cubicBezTo>
                      <a:pt x="38819" y="1"/>
                      <a:pt x="37908" y="222"/>
                      <a:pt x="37084" y="654"/>
                    </a:cubicBezTo>
                    <a:lnTo>
                      <a:pt x="9207" y="15315"/>
                    </a:lnTo>
                    <a:lnTo>
                      <a:pt x="2290" y="13160"/>
                    </a:lnTo>
                    <a:lnTo>
                      <a:pt x="1" y="14471"/>
                    </a:lnTo>
                    <a:lnTo>
                      <a:pt x="327" y="15090"/>
                    </a:lnTo>
                    <a:cubicBezTo>
                      <a:pt x="2358" y="18960"/>
                      <a:pt x="6311" y="21172"/>
                      <a:pt x="10403" y="21172"/>
                    </a:cubicBezTo>
                    <a:cubicBezTo>
                      <a:pt x="12185" y="21172"/>
                      <a:pt x="13994" y="20752"/>
                      <a:pt x="15681" y="19868"/>
                    </a:cubicBezTo>
                    <a:lnTo>
                      <a:pt x="44678" y="4622"/>
                    </a:lnTo>
                    <a:cubicBezTo>
                      <a:pt x="46558" y="3628"/>
                      <a:pt x="46065" y="813"/>
                      <a:pt x="43960" y="529"/>
                    </a:cubicBezTo>
                    <a:lnTo>
                      <a:pt x="43609" y="478"/>
                    </a:lnTo>
                    <a:lnTo>
                      <a:pt x="41261" y="161"/>
                    </a:lnTo>
                    <a:lnTo>
                      <a:pt x="40509" y="52"/>
                    </a:lnTo>
                    <a:cubicBezTo>
                      <a:pt x="40253" y="18"/>
                      <a:pt x="39996" y="1"/>
                      <a:pt x="397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910;p48">
                <a:extLst>
                  <a:ext uri="{FF2B5EF4-FFF2-40B4-BE49-F238E27FC236}">
                    <a16:creationId xmlns:a16="http://schemas.microsoft.com/office/drawing/2014/main" id="{7FBF36C7-5D8D-D917-64AE-75BDB848D216}"/>
                  </a:ext>
                </a:extLst>
              </p:cNvPr>
              <p:cNvSpPr/>
              <p:nvPr/>
            </p:nvSpPr>
            <p:spPr>
              <a:xfrm>
                <a:off x="1391786" y="1568753"/>
                <a:ext cx="1309220" cy="684912"/>
              </a:xfrm>
              <a:custGeom>
                <a:avLst/>
                <a:gdLst/>
                <a:ahLst/>
                <a:cxnLst/>
                <a:rect l="l" t="t" r="r" b="b"/>
                <a:pathLst>
                  <a:path w="36099" h="18885" extrusionOk="0">
                    <a:moveTo>
                      <a:pt x="35906" y="1"/>
                    </a:moveTo>
                    <a:lnTo>
                      <a:pt x="0" y="18873"/>
                    </a:lnTo>
                    <a:cubicBezTo>
                      <a:pt x="171" y="18880"/>
                      <a:pt x="341" y="18884"/>
                      <a:pt x="511" y="18884"/>
                    </a:cubicBezTo>
                    <a:cubicBezTo>
                      <a:pt x="2343" y="18884"/>
                      <a:pt x="4153" y="18434"/>
                      <a:pt x="5781" y="17578"/>
                    </a:cubicBezTo>
                    <a:lnTo>
                      <a:pt x="34778" y="2332"/>
                    </a:lnTo>
                    <a:cubicBezTo>
                      <a:pt x="35630" y="1897"/>
                      <a:pt x="36098" y="937"/>
                      <a:pt x="359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911;p48">
                <a:extLst>
                  <a:ext uri="{FF2B5EF4-FFF2-40B4-BE49-F238E27FC236}">
                    <a16:creationId xmlns:a16="http://schemas.microsoft.com/office/drawing/2014/main" id="{3A1A9490-0297-416F-6AEF-B8815AAB4945}"/>
                  </a:ext>
                </a:extLst>
              </p:cNvPr>
              <p:cNvSpPr/>
              <p:nvPr/>
            </p:nvSpPr>
            <p:spPr>
              <a:xfrm>
                <a:off x="1695971" y="1847986"/>
                <a:ext cx="444313" cy="726402"/>
              </a:xfrm>
              <a:custGeom>
                <a:avLst/>
                <a:gdLst/>
                <a:ahLst/>
                <a:cxnLst/>
                <a:rect l="l" t="t" r="r" b="b"/>
                <a:pathLst>
                  <a:path w="12251" h="20029" extrusionOk="0">
                    <a:moveTo>
                      <a:pt x="11761" y="0"/>
                    </a:moveTo>
                    <a:cubicBezTo>
                      <a:pt x="11699" y="0"/>
                      <a:pt x="11634" y="14"/>
                      <a:pt x="11571" y="46"/>
                    </a:cubicBezTo>
                    <a:lnTo>
                      <a:pt x="3969" y="4039"/>
                    </a:lnTo>
                    <a:cubicBezTo>
                      <a:pt x="3869" y="4098"/>
                      <a:pt x="3793" y="4198"/>
                      <a:pt x="3760" y="4315"/>
                    </a:cubicBezTo>
                    <a:lnTo>
                      <a:pt x="1" y="20029"/>
                    </a:lnTo>
                    <a:lnTo>
                      <a:pt x="3977" y="17940"/>
                    </a:lnTo>
                    <a:cubicBezTo>
                      <a:pt x="7954" y="12067"/>
                      <a:pt x="11145" y="3446"/>
                      <a:pt x="12156" y="547"/>
                    </a:cubicBezTo>
                    <a:cubicBezTo>
                      <a:pt x="12251" y="263"/>
                      <a:pt x="12027" y="0"/>
                      <a:pt x="117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912;p48">
                <a:extLst>
                  <a:ext uri="{FF2B5EF4-FFF2-40B4-BE49-F238E27FC236}">
                    <a16:creationId xmlns:a16="http://schemas.microsoft.com/office/drawing/2014/main" id="{C9C69057-29D4-E816-F531-8FDD31A3C2F4}"/>
                  </a:ext>
                </a:extLst>
              </p:cNvPr>
              <p:cNvSpPr/>
              <p:nvPr/>
            </p:nvSpPr>
            <p:spPr>
              <a:xfrm>
                <a:off x="1695971" y="1939637"/>
                <a:ext cx="248179" cy="634754"/>
              </a:xfrm>
              <a:custGeom>
                <a:avLst/>
                <a:gdLst/>
                <a:ahLst/>
                <a:cxnLst/>
                <a:rect l="l" t="t" r="r" b="b"/>
                <a:pathLst>
                  <a:path w="6843" h="17502" extrusionOk="0">
                    <a:moveTo>
                      <a:pt x="6843" y="0"/>
                    </a:moveTo>
                    <a:lnTo>
                      <a:pt x="3969" y="1512"/>
                    </a:lnTo>
                    <a:cubicBezTo>
                      <a:pt x="3869" y="1571"/>
                      <a:pt x="3793" y="1671"/>
                      <a:pt x="3760" y="1788"/>
                    </a:cubicBezTo>
                    <a:lnTo>
                      <a:pt x="1" y="17502"/>
                    </a:lnTo>
                    <a:lnTo>
                      <a:pt x="1" y="17502"/>
                    </a:lnTo>
                    <a:lnTo>
                      <a:pt x="2198" y="16349"/>
                    </a:lnTo>
                    <a:lnTo>
                      <a:pt x="68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913;p48">
                <a:extLst>
                  <a:ext uri="{FF2B5EF4-FFF2-40B4-BE49-F238E27FC236}">
                    <a16:creationId xmlns:a16="http://schemas.microsoft.com/office/drawing/2014/main" id="{C1D27098-975A-E180-B285-E0B0F75B5080}"/>
                  </a:ext>
                </a:extLst>
              </p:cNvPr>
              <p:cNvSpPr/>
              <p:nvPr/>
            </p:nvSpPr>
            <p:spPr>
              <a:xfrm>
                <a:off x="2426787" y="1491791"/>
                <a:ext cx="187576" cy="88311"/>
              </a:xfrm>
              <a:custGeom>
                <a:avLst/>
                <a:gdLst/>
                <a:ahLst/>
                <a:cxnLst/>
                <a:rect l="l" t="t" r="r" b="b"/>
                <a:pathLst>
                  <a:path w="5172" h="2435" extrusionOk="0">
                    <a:moveTo>
                      <a:pt x="2824" y="1"/>
                    </a:moveTo>
                    <a:lnTo>
                      <a:pt x="377" y="1287"/>
                    </a:lnTo>
                    <a:cubicBezTo>
                      <a:pt x="93" y="1438"/>
                      <a:pt x="1" y="1830"/>
                      <a:pt x="176" y="2165"/>
                    </a:cubicBezTo>
                    <a:cubicBezTo>
                      <a:pt x="278" y="2359"/>
                      <a:pt x="560" y="2434"/>
                      <a:pt x="834" y="2434"/>
                    </a:cubicBezTo>
                    <a:cubicBezTo>
                      <a:pt x="1032" y="2434"/>
                      <a:pt x="1227" y="2395"/>
                      <a:pt x="1346" y="2332"/>
                    </a:cubicBezTo>
                    <a:lnTo>
                      <a:pt x="5172" y="318"/>
                    </a:lnTo>
                    <a:lnTo>
                      <a:pt x="28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" name="Google Shape;914;p48">
              <a:extLst>
                <a:ext uri="{FF2B5EF4-FFF2-40B4-BE49-F238E27FC236}">
                  <a16:creationId xmlns:a16="http://schemas.microsoft.com/office/drawing/2014/main" id="{98D7E638-293E-E3DB-D3FB-C3218B08AF46}"/>
                </a:ext>
              </a:extLst>
            </p:cNvPr>
            <p:cNvGrpSpPr/>
            <p:nvPr/>
          </p:nvGrpSpPr>
          <p:grpSpPr>
            <a:xfrm>
              <a:off x="1835438" y="1257997"/>
              <a:ext cx="1171957" cy="643137"/>
              <a:chOff x="1466318" y="1567701"/>
              <a:chExt cx="951110" cy="521942"/>
            </a:xfrm>
          </p:grpSpPr>
          <p:sp>
            <p:nvSpPr>
              <p:cNvPr id="89" name="Google Shape;915;p48">
                <a:extLst>
                  <a:ext uri="{FF2B5EF4-FFF2-40B4-BE49-F238E27FC236}">
                    <a16:creationId xmlns:a16="http://schemas.microsoft.com/office/drawing/2014/main" id="{27CE1FF0-0B87-66A0-2E4F-EF47ECB9688B}"/>
                  </a:ext>
                </a:extLst>
              </p:cNvPr>
              <p:cNvSpPr/>
              <p:nvPr/>
            </p:nvSpPr>
            <p:spPr>
              <a:xfrm>
                <a:off x="1466318" y="2041008"/>
                <a:ext cx="50629" cy="48635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41" extrusionOk="0">
                    <a:moveTo>
                      <a:pt x="622" y="0"/>
                    </a:moveTo>
                    <a:cubicBezTo>
                      <a:pt x="538" y="0"/>
                      <a:pt x="454" y="20"/>
                      <a:pt x="376" y="62"/>
                    </a:cubicBezTo>
                    <a:cubicBezTo>
                      <a:pt x="92" y="213"/>
                      <a:pt x="0" y="614"/>
                      <a:pt x="176" y="948"/>
                    </a:cubicBezTo>
                    <a:cubicBezTo>
                      <a:pt x="305" y="1194"/>
                      <a:pt x="543" y="1340"/>
                      <a:pt x="776" y="1340"/>
                    </a:cubicBezTo>
                    <a:cubicBezTo>
                      <a:pt x="860" y="1340"/>
                      <a:pt x="943" y="1322"/>
                      <a:pt x="1020" y="1282"/>
                    </a:cubicBezTo>
                    <a:cubicBezTo>
                      <a:pt x="1304" y="1123"/>
                      <a:pt x="1395" y="731"/>
                      <a:pt x="1220" y="396"/>
                    </a:cubicBezTo>
                    <a:cubicBezTo>
                      <a:pt x="1091" y="151"/>
                      <a:pt x="854" y="0"/>
                      <a:pt x="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16;p48">
                <a:extLst>
                  <a:ext uri="{FF2B5EF4-FFF2-40B4-BE49-F238E27FC236}">
                    <a16:creationId xmlns:a16="http://schemas.microsoft.com/office/drawing/2014/main" id="{03330E4D-5503-AD1D-3B80-60CED31F6E94}"/>
                  </a:ext>
                </a:extLst>
              </p:cNvPr>
              <p:cNvSpPr/>
              <p:nvPr/>
            </p:nvSpPr>
            <p:spPr>
              <a:xfrm>
                <a:off x="1526306" y="2009454"/>
                <a:ext cx="50629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4" extrusionOk="0">
                    <a:moveTo>
                      <a:pt x="630" y="0"/>
                    </a:moveTo>
                    <a:cubicBezTo>
                      <a:pt x="545" y="0"/>
                      <a:pt x="462" y="20"/>
                      <a:pt x="385" y="63"/>
                    </a:cubicBezTo>
                    <a:cubicBezTo>
                      <a:pt x="92" y="214"/>
                      <a:pt x="0" y="606"/>
                      <a:pt x="176" y="941"/>
                    </a:cubicBezTo>
                    <a:cubicBezTo>
                      <a:pt x="305" y="1187"/>
                      <a:pt x="548" y="1333"/>
                      <a:pt x="780" y="1333"/>
                    </a:cubicBezTo>
                    <a:cubicBezTo>
                      <a:pt x="863" y="1333"/>
                      <a:pt x="945" y="1314"/>
                      <a:pt x="1020" y="1275"/>
                    </a:cubicBezTo>
                    <a:cubicBezTo>
                      <a:pt x="1312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7;p48">
                <a:extLst>
                  <a:ext uri="{FF2B5EF4-FFF2-40B4-BE49-F238E27FC236}">
                    <a16:creationId xmlns:a16="http://schemas.microsoft.com/office/drawing/2014/main" id="{8BFBA65D-1726-B34E-88DF-529CDA5820FD}"/>
                  </a:ext>
                </a:extLst>
              </p:cNvPr>
              <p:cNvSpPr/>
              <p:nvPr/>
            </p:nvSpPr>
            <p:spPr>
              <a:xfrm>
                <a:off x="1586295" y="1977937"/>
                <a:ext cx="50956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4" extrusionOk="0">
                    <a:moveTo>
                      <a:pt x="630" y="0"/>
                    </a:moveTo>
                    <a:cubicBezTo>
                      <a:pt x="545" y="0"/>
                      <a:pt x="462" y="21"/>
                      <a:pt x="385" y="64"/>
                    </a:cubicBezTo>
                    <a:cubicBezTo>
                      <a:pt x="92" y="214"/>
                      <a:pt x="1" y="607"/>
                      <a:pt x="176" y="941"/>
                    </a:cubicBezTo>
                    <a:cubicBezTo>
                      <a:pt x="311" y="1187"/>
                      <a:pt x="551" y="1333"/>
                      <a:pt x="781" y="1333"/>
                    </a:cubicBezTo>
                    <a:cubicBezTo>
                      <a:pt x="864" y="1333"/>
                      <a:pt x="945" y="1315"/>
                      <a:pt x="1020" y="1275"/>
                    </a:cubicBezTo>
                    <a:cubicBezTo>
                      <a:pt x="1312" y="1125"/>
                      <a:pt x="1404" y="732"/>
                      <a:pt x="1220" y="398"/>
                    </a:cubicBezTo>
                    <a:cubicBezTo>
                      <a:pt x="1092" y="148"/>
                      <a:pt x="858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18;p48">
                <a:extLst>
                  <a:ext uri="{FF2B5EF4-FFF2-40B4-BE49-F238E27FC236}">
                    <a16:creationId xmlns:a16="http://schemas.microsoft.com/office/drawing/2014/main" id="{B7C171AA-78FF-1190-7480-B0F37C9CE87D}"/>
                  </a:ext>
                </a:extLst>
              </p:cNvPr>
              <p:cNvSpPr/>
              <p:nvPr/>
            </p:nvSpPr>
            <p:spPr>
              <a:xfrm>
                <a:off x="1646283" y="1946310"/>
                <a:ext cx="50956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7" extrusionOk="0">
                    <a:moveTo>
                      <a:pt x="625" y="0"/>
                    </a:moveTo>
                    <a:cubicBezTo>
                      <a:pt x="542" y="0"/>
                      <a:pt x="460" y="19"/>
                      <a:pt x="385" y="58"/>
                    </a:cubicBezTo>
                    <a:cubicBezTo>
                      <a:pt x="93" y="217"/>
                      <a:pt x="1" y="610"/>
                      <a:pt x="184" y="944"/>
                    </a:cubicBezTo>
                    <a:cubicBezTo>
                      <a:pt x="314" y="1190"/>
                      <a:pt x="552" y="1336"/>
                      <a:pt x="782" y="1336"/>
                    </a:cubicBezTo>
                    <a:cubicBezTo>
                      <a:pt x="864" y="1336"/>
                      <a:pt x="945" y="1318"/>
                      <a:pt x="1020" y="1278"/>
                    </a:cubicBezTo>
                    <a:cubicBezTo>
                      <a:pt x="1312" y="1128"/>
                      <a:pt x="1404" y="735"/>
                      <a:pt x="1229" y="393"/>
                    </a:cubicBezTo>
                    <a:cubicBezTo>
                      <a:pt x="1099" y="146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19;p48">
                <a:extLst>
                  <a:ext uri="{FF2B5EF4-FFF2-40B4-BE49-F238E27FC236}">
                    <a16:creationId xmlns:a16="http://schemas.microsoft.com/office/drawing/2014/main" id="{804281F3-939B-C57B-AD6C-3BD26FBE8D20}"/>
                  </a:ext>
                </a:extLst>
              </p:cNvPr>
              <p:cNvSpPr/>
              <p:nvPr/>
            </p:nvSpPr>
            <p:spPr>
              <a:xfrm>
                <a:off x="1706598" y="1914793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6" y="0"/>
                    </a:moveTo>
                    <a:cubicBezTo>
                      <a:pt x="533" y="0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91" y="147"/>
                      <a:pt x="848" y="0"/>
                      <a:pt x="6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20;p48">
                <a:extLst>
                  <a:ext uri="{FF2B5EF4-FFF2-40B4-BE49-F238E27FC236}">
                    <a16:creationId xmlns:a16="http://schemas.microsoft.com/office/drawing/2014/main" id="{1A9735D6-A329-111B-4325-65287F6C39A2}"/>
                  </a:ext>
                </a:extLst>
              </p:cNvPr>
              <p:cNvSpPr/>
              <p:nvPr/>
            </p:nvSpPr>
            <p:spPr>
              <a:xfrm>
                <a:off x="1766587" y="1883275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9" y="0"/>
                    </a:moveTo>
                    <a:cubicBezTo>
                      <a:pt x="536" y="0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6" y="1337"/>
                    </a:cubicBezTo>
                    <a:cubicBezTo>
                      <a:pt x="860" y="1337"/>
                      <a:pt x="942" y="1318"/>
                      <a:pt x="1019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91" y="147"/>
                      <a:pt x="853" y="0"/>
                      <a:pt x="6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21;p48">
                <a:extLst>
                  <a:ext uri="{FF2B5EF4-FFF2-40B4-BE49-F238E27FC236}">
                    <a16:creationId xmlns:a16="http://schemas.microsoft.com/office/drawing/2014/main" id="{6545B0EC-F8C8-9F1E-BD78-4A9B12AE305A}"/>
                  </a:ext>
                </a:extLst>
              </p:cNvPr>
              <p:cNvSpPr/>
              <p:nvPr/>
            </p:nvSpPr>
            <p:spPr>
              <a:xfrm>
                <a:off x="1826575" y="1851758"/>
                <a:ext cx="50629" cy="48526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8" extrusionOk="0">
                    <a:moveTo>
                      <a:pt x="620" y="1"/>
                    </a:moveTo>
                    <a:cubicBezTo>
                      <a:pt x="536" y="1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4"/>
                    </a:cubicBezTo>
                    <a:cubicBezTo>
                      <a:pt x="305" y="1191"/>
                      <a:pt x="543" y="1337"/>
                      <a:pt x="776" y="1337"/>
                    </a:cubicBezTo>
                    <a:cubicBezTo>
                      <a:pt x="860" y="1337"/>
                      <a:pt x="942" y="1318"/>
                      <a:pt x="1020" y="1279"/>
                    </a:cubicBezTo>
                    <a:cubicBezTo>
                      <a:pt x="1304" y="1120"/>
                      <a:pt x="1395" y="727"/>
                      <a:pt x="1220" y="393"/>
                    </a:cubicBezTo>
                    <a:cubicBezTo>
                      <a:pt x="1091" y="147"/>
                      <a:pt x="853" y="1"/>
                      <a:pt x="6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22;p48">
                <a:extLst>
                  <a:ext uri="{FF2B5EF4-FFF2-40B4-BE49-F238E27FC236}">
                    <a16:creationId xmlns:a16="http://schemas.microsoft.com/office/drawing/2014/main" id="{7040FB1A-B191-3FD8-C9A0-FB5EE5FDD8CA}"/>
                  </a:ext>
                </a:extLst>
              </p:cNvPr>
              <p:cNvSpPr/>
              <p:nvPr/>
            </p:nvSpPr>
            <p:spPr>
              <a:xfrm>
                <a:off x="1886274" y="1820131"/>
                <a:ext cx="50920" cy="4863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41" extrusionOk="0">
                    <a:moveTo>
                      <a:pt x="626" y="0"/>
                    </a:moveTo>
                    <a:cubicBezTo>
                      <a:pt x="542" y="0"/>
                      <a:pt x="460" y="20"/>
                      <a:pt x="384" y="62"/>
                    </a:cubicBezTo>
                    <a:cubicBezTo>
                      <a:pt x="92" y="213"/>
                      <a:pt x="0" y="605"/>
                      <a:pt x="184" y="948"/>
                    </a:cubicBezTo>
                    <a:cubicBezTo>
                      <a:pt x="313" y="1194"/>
                      <a:pt x="551" y="1340"/>
                      <a:pt x="781" y="1340"/>
                    </a:cubicBezTo>
                    <a:cubicBezTo>
                      <a:pt x="863" y="1340"/>
                      <a:pt x="944" y="1321"/>
                      <a:pt x="1019" y="1282"/>
                    </a:cubicBezTo>
                    <a:cubicBezTo>
                      <a:pt x="1312" y="1123"/>
                      <a:pt x="1404" y="730"/>
                      <a:pt x="1228" y="396"/>
                    </a:cubicBezTo>
                    <a:cubicBezTo>
                      <a:pt x="1099" y="151"/>
                      <a:pt x="858" y="0"/>
                      <a:pt x="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23;p48">
                <a:extLst>
                  <a:ext uri="{FF2B5EF4-FFF2-40B4-BE49-F238E27FC236}">
                    <a16:creationId xmlns:a16="http://schemas.microsoft.com/office/drawing/2014/main" id="{44BF45A8-FA3C-DD7D-57AB-856538CE1868}"/>
                  </a:ext>
                </a:extLst>
              </p:cNvPr>
              <p:cNvSpPr/>
              <p:nvPr/>
            </p:nvSpPr>
            <p:spPr>
              <a:xfrm>
                <a:off x="1946552" y="1788578"/>
                <a:ext cx="50629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4" extrusionOk="0">
                    <a:moveTo>
                      <a:pt x="627" y="0"/>
                    </a:moveTo>
                    <a:cubicBezTo>
                      <a:pt x="541" y="0"/>
                      <a:pt x="456" y="20"/>
                      <a:pt x="376" y="63"/>
                    </a:cubicBezTo>
                    <a:cubicBezTo>
                      <a:pt x="92" y="214"/>
                      <a:pt x="1" y="615"/>
                      <a:pt x="176" y="941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04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24;p48">
                <a:extLst>
                  <a:ext uri="{FF2B5EF4-FFF2-40B4-BE49-F238E27FC236}">
                    <a16:creationId xmlns:a16="http://schemas.microsoft.com/office/drawing/2014/main" id="{D9E55869-84D9-3E6B-D9D3-6948115118FD}"/>
                  </a:ext>
                </a:extLst>
              </p:cNvPr>
              <p:cNvSpPr/>
              <p:nvPr/>
            </p:nvSpPr>
            <p:spPr>
              <a:xfrm>
                <a:off x="2006541" y="1757060"/>
                <a:ext cx="50629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4" extrusionOk="0">
                    <a:moveTo>
                      <a:pt x="627" y="0"/>
                    </a:moveTo>
                    <a:cubicBezTo>
                      <a:pt x="541" y="0"/>
                      <a:pt x="456" y="21"/>
                      <a:pt x="377" y="64"/>
                    </a:cubicBezTo>
                    <a:cubicBezTo>
                      <a:pt x="93" y="214"/>
                      <a:pt x="1" y="607"/>
                      <a:pt x="176" y="941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12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25;p48">
                <a:extLst>
                  <a:ext uri="{FF2B5EF4-FFF2-40B4-BE49-F238E27FC236}">
                    <a16:creationId xmlns:a16="http://schemas.microsoft.com/office/drawing/2014/main" id="{B79027AF-BFD1-9E37-3608-030C2BC4A78F}"/>
                  </a:ext>
                </a:extLst>
              </p:cNvPr>
              <p:cNvSpPr/>
              <p:nvPr/>
            </p:nvSpPr>
            <p:spPr>
              <a:xfrm>
                <a:off x="2066529" y="1725398"/>
                <a:ext cx="50956" cy="48526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8" extrusionOk="0">
                    <a:moveTo>
                      <a:pt x="623" y="1"/>
                    </a:moveTo>
                    <a:cubicBezTo>
                      <a:pt x="541" y="1"/>
                      <a:pt x="460" y="20"/>
                      <a:pt x="385" y="59"/>
                    </a:cubicBezTo>
                    <a:cubicBezTo>
                      <a:pt x="93" y="218"/>
                      <a:pt x="1" y="611"/>
                      <a:pt x="176" y="945"/>
                    </a:cubicBezTo>
                    <a:cubicBezTo>
                      <a:pt x="312" y="1191"/>
                      <a:pt x="551" y="1337"/>
                      <a:pt x="781" y="1337"/>
                    </a:cubicBezTo>
                    <a:cubicBezTo>
                      <a:pt x="864" y="1337"/>
                      <a:pt x="945" y="1319"/>
                      <a:pt x="1020" y="1279"/>
                    </a:cubicBezTo>
                    <a:cubicBezTo>
                      <a:pt x="1312" y="1129"/>
                      <a:pt x="1404" y="736"/>
                      <a:pt x="1220" y="394"/>
                    </a:cubicBezTo>
                    <a:cubicBezTo>
                      <a:pt x="1091" y="147"/>
                      <a:pt x="853" y="1"/>
                      <a:pt x="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926;p48">
                <a:extLst>
                  <a:ext uri="{FF2B5EF4-FFF2-40B4-BE49-F238E27FC236}">
                    <a16:creationId xmlns:a16="http://schemas.microsoft.com/office/drawing/2014/main" id="{7DA60CC8-45F2-147C-2758-650C585FA75D}"/>
                  </a:ext>
                </a:extLst>
              </p:cNvPr>
              <p:cNvSpPr/>
              <p:nvPr/>
            </p:nvSpPr>
            <p:spPr>
              <a:xfrm>
                <a:off x="2126518" y="1693916"/>
                <a:ext cx="50956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7" extrusionOk="0">
                    <a:moveTo>
                      <a:pt x="624" y="0"/>
                    </a:moveTo>
                    <a:cubicBezTo>
                      <a:pt x="541" y="0"/>
                      <a:pt x="460" y="19"/>
                      <a:pt x="385" y="59"/>
                    </a:cubicBezTo>
                    <a:cubicBezTo>
                      <a:pt x="93" y="209"/>
                      <a:pt x="1" y="610"/>
                      <a:pt x="185" y="944"/>
                    </a:cubicBezTo>
                    <a:cubicBezTo>
                      <a:pt x="314" y="1190"/>
                      <a:pt x="552" y="1337"/>
                      <a:pt x="782" y="1337"/>
                    </a:cubicBezTo>
                    <a:cubicBezTo>
                      <a:pt x="864" y="1337"/>
                      <a:pt x="945" y="1318"/>
                      <a:pt x="1020" y="1278"/>
                    </a:cubicBezTo>
                    <a:cubicBezTo>
                      <a:pt x="1312" y="1128"/>
                      <a:pt x="1404" y="727"/>
                      <a:pt x="1229" y="393"/>
                    </a:cubicBezTo>
                    <a:cubicBezTo>
                      <a:pt x="1093" y="147"/>
                      <a:pt x="854" y="0"/>
                      <a:pt x="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27;p48">
                <a:extLst>
                  <a:ext uri="{FF2B5EF4-FFF2-40B4-BE49-F238E27FC236}">
                    <a16:creationId xmlns:a16="http://schemas.microsoft.com/office/drawing/2014/main" id="{9A6AE77A-260C-ED6D-A0D1-CD055F99CE63}"/>
                  </a:ext>
                </a:extLst>
              </p:cNvPr>
              <p:cNvSpPr/>
              <p:nvPr/>
            </p:nvSpPr>
            <p:spPr>
              <a:xfrm>
                <a:off x="2186833" y="1662399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5" y="0"/>
                    </a:moveTo>
                    <a:cubicBezTo>
                      <a:pt x="532" y="0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85" y="147"/>
                      <a:pt x="845" y="0"/>
                      <a:pt x="6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928;p48">
                <a:extLst>
                  <a:ext uri="{FF2B5EF4-FFF2-40B4-BE49-F238E27FC236}">
                    <a16:creationId xmlns:a16="http://schemas.microsoft.com/office/drawing/2014/main" id="{53ECF9A4-C022-6BAC-A007-4520CED040E3}"/>
                  </a:ext>
                </a:extLst>
              </p:cNvPr>
              <p:cNvSpPr/>
              <p:nvPr/>
            </p:nvSpPr>
            <p:spPr>
              <a:xfrm>
                <a:off x="2246821" y="1630881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6" y="1"/>
                    </a:moveTo>
                    <a:cubicBezTo>
                      <a:pt x="533" y="1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1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9"/>
                    </a:cubicBezTo>
                    <a:cubicBezTo>
                      <a:pt x="1304" y="1120"/>
                      <a:pt x="1395" y="727"/>
                      <a:pt x="1220" y="393"/>
                    </a:cubicBezTo>
                    <a:cubicBezTo>
                      <a:pt x="1091" y="147"/>
                      <a:pt x="848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929;p48">
                <a:extLst>
                  <a:ext uri="{FF2B5EF4-FFF2-40B4-BE49-F238E27FC236}">
                    <a16:creationId xmlns:a16="http://schemas.microsoft.com/office/drawing/2014/main" id="{D2396CEA-E042-1B60-7289-E14840942B0C}"/>
                  </a:ext>
                </a:extLst>
              </p:cNvPr>
              <p:cNvSpPr/>
              <p:nvPr/>
            </p:nvSpPr>
            <p:spPr>
              <a:xfrm>
                <a:off x="2306810" y="1599364"/>
                <a:ext cx="50629" cy="48526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8" extrusionOk="0">
                    <a:moveTo>
                      <a:pt x="620" y="1"/>
                    </a:moveTo>
                    <a:cubicBezTo>
                      <a:pt x="536" y="1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5"/>
                    </a:cubicBezTo>
                    <a:cubicBezTo>
                      <a:pt x="305" y="1191"/>
                      <a:pt x="543" y="1337"/>
                      <a:pt x="776" y="1337"/>
                    </a:cubicBezTo>
                    <a:cubicBezTo>
                      <a:pt x="860" y="1337"/>
                      <a:pt x="943" y="1318"/>
                      <a:pt x="1020" y="1279"/>
                    </a:cubicBezTo>
                    <a:cubicBezTo>
                      <a:pt x="1304" y="1120"/>
                      <a:pt x="1396" y="727"/>
                      <a:pt x="1220" y="393"/>
                    </a:cubicBezTo>
                    <a:cubicBezTo>
                      <a:pt x="1091" y="147"/>
                      <a:pt x="853" y="1"/>
                      <a:pt x="6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930;p48">
                <a:extLst>
                  <a:ext uri="{FF2B5EF4-FFF2-40B4-BE49-F238E27FC236}">
                    <a16:creationId xmlns:a16="http://schemas.microsoft.com/office/drawing/2014/main" id="{215CBA10-FEE9-F1FE-57A0-237794F13014}"/>
                  </a:ext>
                </a:extLst>
              </p:cNvPr>
              <p:cNvSpPr/>
              <p:nvPr/>
            </p:nvSpPr>
            <p:spPr>
              <a:xfrm>
                <a:off x="2366798" y="1567701"/>
                <a:ext cx="50629" cy="48345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3" extrusionOk="0">
                    <a:moveTo>
                      <a:pt x="627" y="0"/>
                    </a:moveTo>
                    <a:cubicBezTo>
                      <a:pt x="541" y="0"/>
                      <a:pt x="456" y="20"/>
                      <a:pt x="376" y="63"/>
                    </a:cubicBezTo>
                    <a:cubicBezTo>
                      <a:pt x="92" y="214"/>
                      <a:pt x="1" y="606"/>
                      <a:pt x="176" y="940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04" y="1124"/>
                      <a:pt x="1396" y="732"/>
                      <a:pt x="1220" y="397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640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73061-7AEF-EA3E-0769-12824D50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uhaus 93" panose="04030905020B02020C02" pitchFamily="82" charset="0"/>
              </a:rPr>
              <a:t>Objectives</a:t>
            </a:r>
            <a:endParaRPr lang="en-IN" dirty="0">
              <a:latin typeface="Bauhaus 93" panose="04030905020B02020C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EB6CC-59C8-1D2C-980E-C16F9B2D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20" y="2603500"/>
            <a:ext cx="5659121" cy="3746500"/>
          </a:xfrm>
        </p:spPr>
        <p:txBody>
          <a:bodyPr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Identify trends in Passenger and flight volume over time.</a:t>
            </a:r>
          </a:p>
          <a:p>
            <a:r>
              <a:rPr lang="en-US" dirty="0">
                <a:latin typeface="Arial Black" panose="020B0A04020102020204" pitchFamily="34" charset="0"/>
              </a:rPr>
              <a:t>Understand seasonal fluctuations and peak travel periods.</a:t>
            </a:r>
          </a:p>
          <a:p>
            <a:r>
              <a:rPr lang="en-US" dirty="0">
                <a:latin typeface="Arial Black" panose="020B0A04020102020204" pitchFamily="34" charset="0"/>
              </a:rPr>
              <a:t>Examine on-time performance and delay patterns.</a:t>
            </a:r>
          </a:p>
          <a:p>
            <a:r>
              <a:rPr lang="en-US" dirty="0">
                <a:latin typeface="Arial Black" panose="020B0A04020102020204" pitchFamily="34" charset="0"/>
              </a:rPr>
              <a:t>Analyze the relationship between various airport operations.</a:t>
            </a:r>
          </a:p>
          <a:p>
            <a:r>
              <a:rPr lang="en-US" dirty="0">
                <a:latin typeface="Arial Black" panose="020B0A04020102020204" pitchFamily="34" charset="0"/>
              </a:rPr>
              <a:t>Provide actionable insights to improve airport efficiency and resource allocation.</a:t>
            </a:r>
          </a:p>
          <a:p>
            <a:pPr marL="0" indent="0">
              <a:buNone/>
            </a:pPr>
            <a:endParaRPr lang="en-IN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6B72C-2537-180C-FA84-F13963285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9" r="3289"/>
          <a:stretch>
            <a:fillRect/>
          </a:stretch>
        </p:blipFill>
        <p:spPr>
          <a:xfrm>
            <a:off x="6604545" y="2406570"/>
            <a:ext cx="4419055" cy="4275703"/>
          </a:xfrm>
          <a:custGeom>
            <a:avLst/>
            <a:gdLst>
              <a:gd name="connsiteX0" fmla="*/ 0 w 5810253"/>
              <a:gd name="connsiteY0" fmla="*/ 0 h 5780917"/>
              <a:gd name="connsiteX1" fmla="*/ 5810253 w 5810253"/>
              <a:gd name="connsiteY1" fmla="*/ 0 h 5780917"/>
              <a:gd name="connsiteX2" fmla="*/ 5810253 w 5810253"/>
              <a:gd name="connsiteY2" fmla="*/ 4817413 h 5780917"/>
              <a:gd name="connsiteX3" fmla="*/ 4945260 w 5810253"/>
              <a:gd name="connsiteY3" fmla="*/ 5775945 h 5780917"/>
              <a:gd name="connsiteX4" fmla="*/ 4846787 w 5810253"/>
              <a:gd name="connsiteY4" fmla="*/ 5780917 h 5780917"/>
              <a:gd name="connsiteX5" fmla="*/ 0 w 5810253"/>
              <a:gd name="connsiteY5" fmla="*/ 5780917 h 5780917"/>
              <a:gd name="connsiteX6" fmla="*/ 0 w 5810253"/>
              <a:gd name="connsiteY6" fmla="*/ 0 h 5780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10253" h="5780917">
                <a:moveTo>
                  <a:pt x="0" y="0"/>
                </a:moveTo>
                <a:lnTo>
                  <a:pt x="5810253" y="0"/>
                </a:lnTo>
                <a:lnTo>
                  <a:pt x="5810253" y="4817413"/>
                </a:lnTo>
                <a:cubicBezTo>
                  <a:pt x="5810253" y="5316285"/>
                  <a:pt x="5431114" y="5726604"/>
                  <a:pt x="4945260" y="5775945"/>
                </a:cubicBezTo>
                <a:lnTo>
                  <a:pt x="4846787" y="5780917"/>
                </a:lnTo>
                <a:lnTo>
                  <a:pt x="0" y="5780917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86" name="Google Shape;905;p48">
            <a:extLst>
              <a:ext uri="{FF2B5EF4-FFF2-40B4-BE49-F238E27FC236}">
                <a16:creationId xmlns:a16="http://schemas.microsoft.com/office/drawing/2014/main" id="{9E28F9A8-2D36-910D-DD5C-02E59E2C71D2}"/>
              </a:ext>
            </a:extLst>
          </p:cNvPr>
          <p:cNvGrpSpPr/>
          <p:nvPr/>
        </p:nvGrpSpPr>
        <p:grpSpPr>
          <a:xfrm>
            <a:off x="3849990" y="680720"/>
            <a:ext cx="2337450" cy="1461346"/>
            <a:chOff x="1301165" y="1157310"/>
            <a:chExt cx="2080622" cy="1341130"/>
          </a:xfrm>
        </p:grpSpPr>
        <p:grpSp>
          <p:nvGrpSpPr>
            <p:cNvPr id="87" name="Google Shape;906;p48">
              <a:extLst>
                <a:ext uri="{FF2B5EF4-FFF2-40B4-BE49-F238E27FC236}">
                  <a16:creationId xmlns:a16="http://schemas.microsoft.com/office/drawing/2014/main" id="{632B669B-473B-E31A-07C3-77A8D627C7B9}"/>
                </a:ext>
              </a:extLst>
            </p:cNvPr>
            <p:cNvGrpSpPr/>
            <p:nvPr/>
          </p:nvGrpSpPr>
          <p:grpSpPr>
            <a:xfrm>
              <a:off x="1301165" y="1157310"/>
              <a:ext cx="2080622" cy="1341130"/>
              <a:chOff x="1032725" y="1485988"/>
              <a:chExt cx="1688542" cy="1088403"/>
            </a:xfrm>
          </p:grpSpPr>
          <p:sp>
            <p:nvSpPr>
              <p:cNvPr id="105" name="Google Shape;907;p48">
                <a:extLst>
                  <a:ext uri="{FF2B5EF4-FFF2-40B4-BE49-F238E27FC236}">
                    <a16:creationId xmlns:a16="http://schemas.microsoft.com/office/drawing/2014/main" id="{F992B389-E43E-F49B-9796-86328E58794F}"/>
                  </a:ext>
                </a:extLst>
              </p:cNvPr>
              <p:cNvSpPr/>
              <p:nvPr/>
            </p:nvSpPr>
            <p:spPr>
              <a:xfrm>
                <a:off x="1445717" y="1606654"/>
                <a:ext cx="663840" cy="225403"/>
              </a:xfrm>
              <a:custGeom>
                <a:avLst/>
                <a:gdLst/>
                <a:ahLst/>
                <a:cxnLst/>
                <a:rect l="l" t="t" r="r" b="b"/>
                <a:pathLst>
                  <a:path w="18304" h="6215" extrusionOk="0">
                    <a:moveTo>
                      <a:pt x="3125" y="0"/>
                    </a:moveTo>
                    <a:lnTo>
                      <a:pt x="0" y="1638"/>
                    </a:lnTo>
                    <a:lnTo>
                      <a:pt x="11821" y="6190"/>
                    </a:lnTo>
                    <a:cubicBezTo>
                      <a:pt x="11865" y="6206"/>
                      <a:pt x="11910" y="6215"/>
                      <a:pt x="11954" y="6215"/>
                    </a:cubicBezTo>
                    <a:cubicBezTo>
                      <a:pt x="12004" y="6215"/>
                      <a:pt x="12053" y="6204"/>
                      <a:pt x="12097" y="6182"/>
                    </a:cubicBezTo>
                    <a:lnTo>
                      <a:pt x="18045" y="3049"/>
                    </a:lnTo>
                    <a:cubicBezTo>
                      <a:pt x="18304" y="2907"/>
                      <a:pt x="18262" y="2523"/>
                      <a:pt x="17987" y="2448"/>
                    </a:cubicBezTo>
                    <a:cubicBezTo>
                      <a:pt x="15664" y="1813"/>
                      <a:pt x="8680" y="34"/>
                      <a:pt x="31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908;p48">
                <a:extLst>
                  <a:ext uri="{FF2B5EF4-FFF2-40B4-BE49-F238E27FC236}">
                    <a16:creationId xmlns:a16="http://schemas.microsoft.com/office/drawing/2014/main" id="{D9AEA429-4206-2823-3590-D7F2CE798ED4}"/>
                  </a:ext>
                </a:extLst>
              </p:cNvPr>
              <p:cNvSpPr/>
              <p:nvPr/>
            </p:nvSpPr>
            <p:spPr>
              <a:xfrm>
                <a:off x="1445717" y="1632985"/>
                <a:ext cx="520257" cy="199072"/>
              </a:xfrm>
              <a:custGeom>
                <a:avLst/>
                <a:gdLst/>
                <a:ahLst/>
                <a:cxnLst/>
                <a:rect l="l" t="t" r="r" b="b"/>
                <a:pathLst>
                  <a:path w="14345" h="5489" extrusionOk="0">
                    <a:moveTo>
                      <a:pt x="1730" y="1"/>
                    </a:moveTo>
                    <a:lnTo>
                      <a:pt x="0" y="912"/>
                    </a:lnTo>
                    <a:lnTo>
                      <a:pt x="11821" y="5464"/>
                    </a:lnTo>
                    <a:cubicBezTo>
                      <a:pt x="11865" y="5480"/>
                      <a:pt x="11910" y="5489"/>
                      <a:pt x="11954" y="5489"/>
                    </a:cubicBezTo>
                    <a:cubicBezTo>
                      <a:pt x="12004" y="5489"/>
                      <a:pt x="12053" y="5478"/>
                      <a:pt x="12097" y="5456"/>
                    </a:cubicBezTo>
                    <a:lnTo>
                      <a:pt x="14344" y="4270"/>
                    </a:lnTo>
                    <a:lnTo>
                      <a:pt x="17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909;p48">
                <a:extLst>
                  <a:ext uri="{FF2B5EF4-FFF2-40B4-BE49-F238E27FC236}">
                    <a16:creationId xmlns:a16="http://schemas.microsoft.com/office/drawing/2014/main" id="{A3A993AE-AF6E-B98A-6A6A-18B2CF0E4826}"/>
                  </a:ext>
                </a:extLst>
              </p:cNvPr>
              <p:cNvSpPr/>
              <p:nvPr/>
            </p:nvSpPr>
            <p:spPr>
              <a:xfrm>
                <a:off x="1032725" y="1485988"/>
                <a:ext cx="1688542" cy="767856"/>
              </a:xfrm>
              <a:custGeom>
                <a:avLst/>
                <a:gdLst/>
                <a:ahLst/>
                <a:cxnLst/>
                <a:rect l="l" t="t" r="r" b="b"/>
                <a:pathLst>
                  <a:path w="46558" h="21172" extrusionOk="0">
                    <a:moveTo>
                      <a:pt x="39740" y="1"/>
                    </a:moveTo>
                    <a:cubicBezTo>
                      <a:pt x="38819" y="1"/>
                      <a:pt x="37908" y="222"/>
                      <a:pt x="37084" y="654"/>
                    </a:cubicBezTo>
                    <a:lnTo>
                      <a:pt x="9207" y="15315"/>
                    </a:lnTo>
                    <a:lnTo>
                      <a:pt x="2290" y="13160"/>
                    </a:lnTo>
                    <a:lnTo>
                      <a:pt x="1" y="14471"/>
                    </a:lnTo>
                    <a:lnTo>
                      <a:pt x="327" y="15090"/>
                    </a:lnTo>
                    <a:cubicBezTo>
                      <a:pt x="2358" y="18960"/>
                      <a:pt x="6311" y="21172"/>
                      <a:pt x="10403" y="21172"/>
                    </a:cubicBezTo>
                    <a:cubicBezTo>
                      <a:pt x="12185" y="21172"/>
                      <a:pt x="13994" y="20752"/>
                      <a:pt x="15681" y="19868"/>
                    </a:cubicBezTo>
                    <a:lnTo>
                      <a:pt x="44678" y="4622"/>
                    </a:lnTo>
                    <a:cubicBezTo>
                      <a:pt x="46558" y="3628"/>
                      <a:pt x="46065" y="813"/>
                      <a:pt x="43960" y="529"/>
                    </a:cubicBezTo>
                    <a:lnTo>
                      <a:pt x="43609" y="478"/>
                    </a:lnTo>
                    <a:lnTo>
                      <a:pt x="41261" y="161"/>
                    </a:lnTo>
                    <a:lnTo>
                      <a:pt x="40509" y="52"/>
                    </a:lnTo>
                    <a:cubicBezTo>
                      <a:pt x="40253" y="18"/>
                      <a:pt x="39996" y="1"/>
                      <a:pt x="397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910;p48">
                <a:extLst>
                  <a:ext uri="{FF2B5EF4-FFF2-40B4-BE49-F238E27FC236}">
                    <a16:creationId xmlns:a16="http://schemas.microsoft.com/office/drawing/2014/main" id="{2F901E25-FF79-C9E4-F8DC-A21D385603D6}"/>
                  </a:ext>
                </a:extLst>
              </p:cNvPr>
              <p:cNvSpPr/>
              <p:nvPr/>
            </p:nvSpPr>
            <p:spPr>
              <a:xfrm>
                <a:off x="1391786" y="1568753"/>
                <a:ext cx="1309220" cy="684912"/>
              </a:xfrm>
              <a:custGeom>
                <a:avLst/>
                <a:gdLst/>
                <a:ahLst/>
                <a:cxnLst/>
                <a:rect l="l" t="t" r="r" b="b"/>
                <a:pathLst>
                  <a:path w="36099" h="18885" extrusionOk="0">
                    <a:moveTo>
                      <a:pt x="35906" y="1"/>
                    </a:moveTo>
                    <a:lnTo>
                      <a:pt x="0" y="18873"/>
                    </a:lnTo>
                    <a:cubicBezTo>
                      <a:pt x="171" y="18880"/>
                      <a:pt x="341" y="18884"/>
                      <a:pt x="511" y="18884"/>
                    </a:cubicBezTo>
                    <a:cubicBezTo>
                      <a:pt x="2343" y="18884"/>
                      <a:pt x="4153" y="18434"/>
                      <a:pt x="5781" y="17578"/>
                    </a:cubicBezTo>
                    <a:lnTo>
                      <a:pt x="34778" y="2332"/>
                    </a:lnTo>
                    <a:cubicBezTo>
                      <a:pt x="35630" y="1897"/>
                      <a:pt x="36098" y="937"/>
                      <a:pt x="359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911;p48">
                <a:extLst>
                  <a:ext uri="{FF2B5EF4-FFF2-40B4-BE49-F238E27FC236}">
                    <a16:creationId xmlns:a16="http://schemas.microsoft.com/office/drawing/2014/main" id="{BFDD9959-4C20-0E65-14CA-74B8363F7A85}"/>
                  </a:ext>
                </a:extLst>
              </p:cNvPr>
              <p:cNvSpPr/>
              <p:nvPr/>
            </p:nvSpPr>
            <p:spPr>
              <a:xfrm>
                <a:off x="1695971" y="1847986"/>
                <a:ext cx="444313" cy="726402"/>
              </a:xfrm>
              <a:custGeom>
                <a:avLst/>
                <a:gdLst/>
                <a:ahLst/>
                <a:cxnLst/>
                <a:rect l="l" t="t" r="r" b="b"/>
                <a:pathLst>
                  <a:path w="12251" h="20029" extrusionOk="0">
                    <a:moveTo>
                      <a:pt x="11761" y="0"/>
                    </a:moveTo>
                    <a:cubicBezTo>
                      <a:pt x="11699" y="0"/>
                      <a:pt x="11634" y="14"/>
                      <a:pt x="11571" y="46"/>
                    </a:cubicBezTo>
                    <a:lnTo>
                      <a:pt x="3969" y="4039"/>
                    </a:lnTo>
                    <a:cubicBezTo>
                      <a:pt x="3869" y="4098"/>
                      <a:pt x="3793" y="4198"/>
                      <a:pt x="3760" y="4315"/>
                    </a:cubicBezTo>
                    <a:lnTo>
                      <a:pt x="1" y="20029"/>
                    </a:lnTo>
                    <a:lnTo>
                      <a:pt x="3977" y="17940"/>
                    </a:lnTo>
                    <a:cubicBezTo>
                      <a:pt x="7954" y="12067"/>
                      <a:pt x="11145" y="3446"/>
                      <a:pt x="12156" y="547"/>
                    </a:cubicBezTo>
                    <a:cubicBezTo>
                      <a:pt x="12251" y="263"/>
                      <a:pt x="12027" y="0"/>
                      <a:pt x="117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912;p48">
                <a:extLst>
                  <a:ext uri="{FF2B5EF4-FFF2-40B4-BE49-F238E27FC236}">
                    <a16:creationId xmlns:a16="http://schemas.microsoft.com/office/drawing/2014/main" id="{D064410B-E620-E849-73C0-9920BE19A366}"/>
                  </a:ext>
                </a:extLst>
              </p:cNvPr>
              <p:cNvSpPr/>
              <p:nvPr/>
            </p:nvSpPr>
            <p:spPr>
              <a:xfrm>
                <a:off x="1695971" y="1939637"/>
                <a:ext cx="248179" cy="634754"/>
              </a:xfrm>
              <a:custGeom>
                <a:avLst/>
                <a:gdLst/>
                <a:ahLst/>
                <a:cxnLst/>
                <a:rect l="l" t="t" r="r" b="b"/>
                <a:pathLst>
                  <a:path w="6843" h="17502" extrusionOk="0">
                    <a:moveTo>
                      <a:pt x="6843" y="0"/>
                    </a:moveTo>
                    <a:lnTo>
                      <a:pt x="3969" y="1512"/>
                    </a:lnTo>
                    <a:cubicBezTo>
                      <a:pt x="3869" y="1571"/>
                      <a:pt x="3793" y="1671"/>
                      <a:pt x="3760" y="1788"/>
                    </a:cubicBezTo>
                    <a:lnTo>
                      <a:pt x="1" y="17502"/>
                    </a:lnTo>
                    <a:lnTo>
                      <a:pt x="1" y="17502"/>
                    </a:lnTo>
                    <a:lnTo>
                      <a:pt x="2198" y="16349"/>
                    </a:lnTo>
                    <a:lnTo>
                      <a:pt x="68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913;p48">
                <a:extLst>
                  <a:ext uri="{FF2B5EF4-FFF2-40B4-BE49-F238E27FC236}">
                    <a16:creationId xmlns:a16="http://schemas.microsoft.com/office/drawing/2014/main" id="{005716FB-8FCB-FB82-CE4D-CAA47798B0A5}"/>
                  </a:ext>
                </a:extLst>
              </p:cNvPr>
              <p:cNvSpPr/>
              <p:nvPr/>
            </p:nvSpPr>
            <p:spPr>
              <a:xfrm>
                <a:off x="2426787" y="1491791"/>
                <a:ext cx="187576" cy="88311"/>
              </a:xfrm>
              <a:custGeom>
                <a:avLst/>
                <a:gdLst/>
                <a:ahLst/>
                <a:cxnLst/>
                <a:rect l="l" t="t" r="r" b="b"/>
                <a:pathLst>
                  <a:path w="5172" h="2435" extrusionOk="0">
                    <a:moveTo>
                      <a:pt x="2824" y="1"/>
                    </a:moveTo>
                    <a:lnTo>
                      <a:pt x="377" y="1287"/>
                    </a:lnTo>
                    <a:cubicBezTo>
                      <a:pt x="93" y="1438"/>
                      <a:pt x="1" y="1830"/>
                      <a:pt x="176" y="2165"/>
                    </a:cubicBezTo>
                    <a:cubicBezTo>
                      <a:pt x="278" y="2359"/>
                      <a:pt x="560" y="2434"/>
                      <a:pt x="834" y="2434"/>
                    </a:cubicBezTo>
                    <a:cubicBezTo>
                      <a:pt x="1032" y="2434"/>
                      <a:pt x="1227" y="2395"/>
                      <a:pt x="1346" y="2332"/>
                    </a:cubicBezTo>
                    <a:lnTo>
                      <a:pt x="5172" y="318"/>
                    </a:lnTo>
                    <a:lnTo>
                      <a:pt x="28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" name="Google Shape;914;p48">
              <a:extLst>
                <a:ext uri="{FF2B5EF4-FFF2-40B4-BE49-F238E27FC236}">
                  <a16:creationId xmlns:a16="http://schemas.microsoft.com/office/drawing/2014/main" id="{9216F3E1-E593-D7C8-E1C8-EE6D53E8FB48}"/>
                </a:ext>
              </a:extLst>
            </p:cNvPr>
            <p:cNvGrpSpPr/>
            <p:nvPr/>
          </p:nvGrpSpPr>
          <p:grpSpPr>
            <a:xfrm>
              <a:off x="1835438" y="1257997"/>
              <a:ext cx="1171957" cy="643137"/>
              <a:chOff x="1466318" y="1567701"/>
              <a:chExt cx="951110" cy="521942"/>
            </a:xfrm>
          </p:grpSpPr>
          <p:sp>
            <p:nvSpPr>
              <p:cNvPr id="89" name="Google Shape;915;p48">
                <a:extLst>
                  <a:ext uri="{FF2B5EF4-FFF2-40B4-BE49-F238E27FC236}">
                    <a16:creationId xmlns:a16="http://schemas.microsoft.com/office/drawing/2014/main" id="{939679FF-AC3D-DA48-EA0E-5D7221029FC6}"/>
                  </a:ext>
                </a:extLst>
              </p:cNvPr>
              <p:cNvSpPr/>
              <p:nvPr/>
            </p:nvSpPr>
            <p:spPr>
              <a:xfrm>
                <a:off x="1466318" y="2041008"/>
                <a:ext cx="50629" cy="48635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41" extrusionOk="0">
                    <a:moveTo>
                      <a:pt x="622" y="0"/>
                    </a:moveTo>
                    <a:cubicBezTo>
                      <a:pt x="538" y="0"/>
                      <a:pt x="454" y="20"/>
                      <a:pt x="376" y="62"/>
                    </a:cubicBezTo>
                    <a:cubicBezTo>
                      <a:pt x="92" y="213"/>
                      <a:pt x="0" y="614"/>
                      <a:pt x="176" y="948"/>
                    </a:cubicBezTo>
                    <a:cubicBezTo>
                      <a:pt x="305" y="1194"/>
                      <a:pt x="543" y="1340"/>
                      <a:pt x="776" y="1340"/>
                    </a:cubicBezTo>
                    <a:cubicBezTo>
                      <a:pt x="860" y="1340"/>
                      <a:pt x="943" y="1322"/>
                      <a:pt x="1020" y="1282"/>
                    </a:cubicBezTo>
                    <a:cubicBezTo>
                      <a:pt x="1304" y="1123"/>
                      <a:pt x="1395" y="731"/>
                      <a:pt x="1220" y="396"/>
                    </a:cubicBezTo>
                    <a:cubicBezTo>
                      <a:pt x="1091" y="151"/>
                      <a:pt x="854" y="0"/>
                      <a:pt x="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16;p48">
                <a:extLst>
                  <a:ext uri="{FF2B5EF4-FFF2-40B4-BE49-F238E27FC236}">
                    <a16:creationId xmlns:a16="http://schemas.microsoft.com/office/drawing/2014/main" id="{628F96A8-68D7-9807-930C-CA5A06CAF147}"/>
                  </a:ext>
                </a:extLst>
              </p:cNvPr>
              <p:cNvSpPr/>
              <p:nvPr/>
            </p:nvSpPr>
            <p:spPr>
              <a:xfrm>
                <a:off x="1526306" y="2009454"/>
                <a:ext cx="50629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4" extrusionOk="0">
                    <a:moveTo>
                      <a:pt x="630" y="0"/>
                    </a:moveTo>
                    <a:cubicBezTo>
                      <a:pt x="545" y="0"/>
                      <a:pt x="462" y="20"/>
                      <a:pt x="385" y="63"/>
                    </a:cubicBezTo>
                    <a:cubicBezTo>
                      <a:pt x="92" y="214"/>
                      <a:pt x="0" y="606"/>
                      <a:pt x="176" y="941"/>
                    </a:cubicBezTo>
                    <a:cubicBezTo>
                      <a:pt x="305" y="1187"/>
                      <a:pt x="548" y="1333"/>
                      <a:pt x="780" y="1333"/>
                    </a:cubicBezTo>
                    <a:cubicBezTo>
                      <a:pt x="863" y="1333"/>
                      <a:pt x="945" y="1314"/>
                      <a:pt x="1020" y="1275"/>
                    </a:cubicBezTo>
                    <a:cubicBezTo>
                      <a:pt x="1312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7;p48">
                <a:extLst>
                  <a:ext uri="{FF2B5EF4-FFF2-40B4-BE49-F238E27FC236}">
                    <a16:creationId xmlns:a16="http://schemas.microsoft.com/office/drawing/2014/main" id="{89D88E78-8E0F-4ABC-08AF-807AE6A1C332}"/>
                  </a:ext>
                </a:extLst>
              </p:cNvPr>
              <p:cNvSpPr/>
              <p:nvPr/>
            </p:nvSpPr>
            <p:spPr>
              <a:xfrm>
                <a:off x="1586295" y="1977937"/>
                <a:ext cx="50956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4" extrusionOk="0">
                    <a:moveTo>
                      <a:pt x="630" y="0"/>
                    </a:moveTo>
                    <a:cubicBezTo>
                      <a:pt x="545" y="0"/>
                      <a:pt x="462" y="21"/>
                      <a:pt x="385" y="64"/>
                    </a:cubicBezTo>
                    <a:cubicBezTo>
                      <a:pt x="92" y="214"/>
                      <a:pt x="1" y="607"/>
                      <a:pt x="176" y="941"/>
                    </a:cubicBezTo>
                    <a:cubicBezTo>
                      <a:pt x="311" y="1187"/>
                      <a:pt x="551" y="1333"/>
                      <a:pt x="781" y="1333"/>
                    </a:cubicBezTo>
                    <a:cubicBezTo>
                      <a:pt x="864" y="1333"/>
                      <a:pt x="945" y="1315"/>
                      <a:pt x="1020" y="1275"/>
                    </a:cubicBezTo>
                    <a:cubicBezTo>
                      <a:pt x="1312" y="1125"/>
                      <a:pt x="1404" y="732"/>
                      <a:pt x="1220" y="398"/>
                    </a:cubicBezTo>
                    <a:cubicBezTo>
                      <a:pt x="1092" y="148"/>
                      <a:pt x="858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18;p48">
                <a:extLst>
                  <a:ext uri="{FF2B5EF4-FFF2-40B4-BE49-F238E27FC236}">
                    <a16:creationId xmlns:a16="http://schemas.microsoft.com/office/drawing/2014/main" id="{7A6CDA14-2907-8DBE-9B85-EB68C5050B36}"/>
                  </a:ext>
                </a:extLst>
              </p:cNvPr>
              <p:cNvSpPr/>
              <p:nvPr/>
            </p:nvSpPr>
            <p:spPr>
              <a:xfrm>
                <a:off x="1646283" y="1946310"/>
                <a:ext cx="50956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7" extrusionOk="0">
                    <a:moveTo>
                      <a:pt x="625" y="0"/>
                    </a:moveTo>
                    <a:cubicBezTo>
                      <a:pt x="542" y="0"/>
                      <a:pt x="460" y="19"/>
                      <a:pt x="385" y="58"/>
                    </a:cubicBezTo>
                    <a:cubicBezTo>
                      <a:pt x="93" y="217"/>
                      <a:pt x="1" y="610"/>
                      <a:pt x="184" y="944"/>
                    </a:cubicBezTo>
                    <a:cubicBezTo>
                      <a:pt x="314" y="1190"/>
                      <a:pt x="552" y="1336"/>
                      <a:pt x="782" y="1336"/>
                    </a:cubicBezTo>
                    <a:cubicBezTo>
                      <a:pt x="864" y="1336"/>
                      <a:pt x="945" y="1318"/>
                      <a:pt x="1020" y="1278"/>
                    </a:cubicBezTo>
                    <a:cubicBezTo>
                      <a:pt x="1312" y="1128"/>
                      <a:pt x="1404" y="735"/>
                      <a:pt x="1229" y="393"/>
                    </a:cubicBezTo>
                    <a:cubicBezTo>
                      <a:pt x="1099" y="146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19;p48">
                <a:extLst>
                  <a:ext uri="{FF2B5EF4-FFF2-40B4-BE49-F238E27FC236}">
                    <a16:creationId xmlns:a16="http://schemas.microsoft.com/office/drawing/2014/main" id="{5520B9F8-45F2-F164-E940-B6B9422D32A4}"/>
                  </a:ext>
                </a:extLst>
              </p:cNvPr>
              <p:cNvSpPr/>
              <p:nvPr/>
            </p:nvSpPr>
            <p:spPr>
              <a:xfrm>
                <a:off x="1706598" y="1914793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6" y="0"/>
                    </a:moveTo>
                    <a:cubicBezTo>
                      <a:pt x="533" y="0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91" y="147"/>
                      <a:pt x="848" y="0"/>
                      <a:pt x="6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20;p48">
                <a:extLst>
                  <a:ext uri="{FF2B5EF4-FFF2-40B4-BE49-F238E27FC236}">
                    <a16:creationId xmlns:a16="http://schemas.microsoft.com/office/drawing/2014/main" id="{DFA24531-26C6-4F7C-7431-AB0EDF4A79B7}"/>
                  </a:ext>
                </a:extLst>
              </p:cNvPr>
              <p:cNvSpPr/>
              <p:nvPr/>
            </p:nvSpPr>
            <p:spPr>
              <a:xfrm>
                <a:off x="1766587" y="1883275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9" y="0"/>
                    </a:moveTo>
                    <a:cubicBezTo>
                      <a:pt x="536" y="0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6" y="1337"/>
                    </a:cubicBezTo>
                    <a:cubicBezTo>
                      <a:pt x="860" y="1337"/>
                      <a:pt x="942" y="1318"/>
                      <a:pt x="1019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91" y="147"/>
                      <a:pt x="853" y="0"/>
                      <a:pt x="6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21;p48">
                <a:extLst>
                  <a:ext uri="{FF2B5EF4-FFF2-40B4-BE49-F238E27FC236}">
                    <a16:creationId xmlns:a16="http://schemas.microsoft.com/office/drawing/2014/main" id="{4E6576C7-09FF-75F5-8A71-99B4626A4287}"/>
                  </a:ext>
                </a:extLst>
              </p:cNvPr>
              <p:cNvSpPr/>
              <p:nvPr/>
            </p:nvSpPr>
            <p:spPr>
              <a:xfrm>
                <a:off x="1826575" y="1851758"/>
                <a:ext cx="50629" cy="48526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8" extrusionOk="0">
                    <a:moveTo>
                      <a:pt x="620" y="1"/>
                    </a:moveTo>
                    <a:cubicBezTo>
                      <a:pt x="536" y="1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4"/>
                    </a:cubicBezTo>
                    <a:cubicBezTo>
                      <a:pt x="305" y="1191"/>
                      <a:pt x="543" y="1337"/>
                      <a:pt x="776" y="1337"/>
                    </a:cubicBezTo>
                    <a:cubicBezTo>
                      <a:pt x="860" y="1337"/>
                      <a:pt x="942" y="1318"/>
                      <a:pt x="1020" y="1279"/>
                    </a:cubicBezTo>
                    <a:cubicBezTo>
                      <a:pt x="1304" y="1120"/>
                      <a:pt x="1395" y="727"/>
                      <a:pt x="1220" y="393"/>
                    </a:cubicBezTo>
                    <a:cubicBezTo>
                      <a:pt x="1091" y="147"/>
                      <a:pt x="853" y="1"/>
                      <a:pt x="6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22;p48">
                <a:extLst>
                  <a:ext uri="{FF2B5EF4-FFF2-40B4-BE49-F238E27FC236}">
                    <a16:creationId xmlns:a16="http://schemas.microsoft.com/office/drawing/2014/main" id="{CFEC16A4-C8D6-E378-6569-F8DE677B2ACD}"/>
                  </a:ext>
                </a:extLst>
              </p:cNvPr>
              <p:cNvSpPr/>
              <p:nvPr/>
            </p:nvSpPr>
            <p:spPr>
              <a:xfrm>
                <a:off x="1886274" y="1820131"/>
                <a:ext cx="50920" cy="4863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41" extrusionOk="0">
                    <a:moveTo>
                      <a:pt x="626" y="0"/>
                    </a:moveTo>
                    <a:cubicBezTo>
                      <a:pt x="542" y="0"/>
                      <a:pt x="460" y="20"/>
                      <a:pt x="384" y="62"/>
                    </a:cubicBezTo>
                    <a:cubicBezTo>
                      <a:pt x="92" y="213"/>
                      <a:pt x="0" y="605"/>
                      <a:pt x="184" y="948"/>
                    </a:cubicBezTo>
                    <a:cubicBezTo>
                      <a:pt x="313" y="1194"/>
                      <a:pt x="551" y="1340"/>
                      <a:pt x="781" y="1340"/>
                    </a:cubicBezTo>
                    <a:cubicBezTo>
                      <a:pt x="863" y="1340"/>
                      <a:pt x="944" y="1321"/>
                      <a:pt x="1019" y="1282"/>
                    </a:cubicBezTo>
                    <a:cubicBezTo>
                      <a:pt x="1312" y="1123"/>
                      <a:pt x="1404" y="730"/>
                      <a:pt x="1228" y="396"/>
                    </a:cubicBezTo>
                    <a:cubicBezTo>
                      <a:pt x="1099" y="151"/>
                      <a:pt x="858" y="0"/>
                      <a:pt x="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23;p48">
                <a:extLst>
                  <a:ext uri="{FF2B5EF4-FFF2-40B4-BE49-F238E27FC236}">
                    <a16:creationId xmlns:a16="http://schemas.microsoft.com/office/drawing/2014/main" id="{6D732608-453D-40DC-4ED5-2C4B14AFE70D}"/>
                  </a:ext>
                </a:extLst>
              </p:cNvPr>
              <p:cNvSpPr/>
              <p:nvPr/>
            </p:nvSpPr>
            <p:spPr>
              <a:xfrm>
                <a:off x="1946552" y="1788578"/>
                <a:ext cx="50629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4" extrusionOk="0">
                    <a:moveTo>
                      <a:pt x="627" y="0"/>
                    </a:moveTo>
                    <a:cubicBezTo>
                      <a:pt x="541" y="0"/>
                      <a:pt x="456" y="20"/>
                      <a:pt x="376" y="63"/>
                    </a:cubicBezTo>
                    <a:cubicBezTo>
                      <a:pt x="92" y="214"/>
                      <a:pt x="1" y="615"/>
                      <a:pt x="176" y="941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04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24;p48">
                <a:extLst>
                  <a:ext uri="{FF2B5EF4-FFF2-40B4-BE49-F238E27FC236}">
                    <a16:creationId xmlns:a16="http://schemas.microsoft.com/office/drawing/2014/main" id="{C0140C4C-1AF4-88A1-61B6-CC8F98E905C6}"/>
                  </a:ext>
                </a:extLst>
              </p:cNvPr>
              <p:cNvSpPr/>
              <p:nvPr/>
            </p:nvSpPr>
            <p:spPr>
              <a:xfrm>
                <a:off x="2006541" y="1757060"/>
                <a:ext cx="50629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4" extrusionOk="0">
                    <a:moveTo>
                      <a:pt x="627" y="0"/>
                    </a:moveTo>
                    <a:cubicBezTo>
                      <a:pt x="541" y="0"/>
                      <a:pt x="456" y="21"/>
                      <a:pt x="377" y="64"/>
                    </a:cubicBezTo>
                    <a:cubicBezTo>
                      <a:pt x="93" y="214"/>
                      <a:pt x="1" y="607"/>
                      <a:pt x="176" y="941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12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25;p48">
                <a:extLst>
                  <a:ext uri="{FF2B5EF4-FFF2-40B4-BE49-F238E27FC236}">
                    <a16:creationId xmlns:a16="http://schemas.microsoft.com/office/drawing/2014/main" id="{D5AF80DC-3015-5BE6-9E93-6E0DEE5BE85B}"/>
                  </a:ext>
                </a:extLst>
              </p:cNvPr>
              <p:cNvSpPr/>
              <p:nvPr/>
            </p:nvSpPr>
            <p:spPr>
              <a:xfrm>
                <a:off x="2066529" y="1725398"/>
                <a:ext cx="50956" cy="48526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8" extrusionOk="0">
                    <a:moveTo>
                      <a:pt x="623" y="1"/>
                    </a:moveTo>
                    <a:cubicBezTo>
                      <a:pt x="541" y="1"/>
                      <a:pt x="460" y="20"/>
                      <a:pt x="385" y="59"/>
                    </a:cubicBezTo>
                    <a:cubicBezTo>
                      <a:pt x="93" y="218"/>
                      <a:pt x="1" y="611"/>
                      <a:pt x="176" y="945"/>
                    </a:cubicBezTo>
                    <a:cubicBezTo>
                      <a:pt x="312" y="1191"/>
                      <a:pt x="551" y="1337"/>
                      <a:pt x="781" y="1337"/>
                    </a:cubicBezTo>
                    <a:cubicBezTo>
                      <a:pt x="864" y="1337"/>
                      <a:pt x="945" y="1319"/>
                      <a:pt x="1020" y="1279"/>
                    </a:cubicBezTo>
                    <a:cubicBezTo>
                      <a:pt x="1312" y="1129"/>
                      <a:pt x="1404" y="736"/>
                      <a:pt x="1220" y="394"/>
                    </a:cubicBezTo>
                    <a:cubicBezTo>
                      <a:pt x="1091" y="147"/>
                      <a:pt x="853" y="1"/>
                      <a:pt x="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926;p48">
                <a:extLst>
                  <a:ext uri="{FF2B5EF4-FFF2-40B4-BE49-F238E27FC236}">
                    <a16:creationId xmlns:a16="http://schemas.microsoft.com/office/drawing/2014/main" id="{08529908-8937-E55A-AFBE-A9AA80A25ADC}"/>
                  </a:ext>
                </a:extLst>
              </p:cNvPr>
              <p:cNvSpPr/>
              <p:nvPr/>
            </p:nvSpPr>
            <p:spPr>
              <a:xfrm>
                <a:off x="2126518" y="1693916"/>
                <a:ext cx="50956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7" extrusionOk="0">
                    <a:moveTo>
                      <a:pt x="624" y="0"/>
                    </a:moveTo>
                    <a:cubicBezTo>
                      <a:pt x="541" y="0"/>
                      <a:pt x="460" y="19"/>
                      <a:pt x="385" y="59"/>
                    </a:cubicBezTo>
                    <a:cubicBezTo>
                      <a:pt x="93" y="209"/>
                      <a:pt x="1" y="610"/>
                      <a:pt x="185" y="944"/>
                    </a:cubicBezTo>
                    <a:cubicBezTo>
                      <a:pt x="314" y="1190"/>
                      <a:pt x="552" y="1337"/>
                      <a:pt x="782" y="1337"/>
                    </a:cubicBezTo>
                    <a:cubicBezTo>
                      <a:pt x="864" y="1337"/>
                      <a:pt x="945" y="1318"/>
                      <a:pt x="1020" y="1278"/>
                    </a:cubicBezTo>
                    <a:cubicBezTo>
                      <a:pt x="1312" y="1128"/>
                      <a:pt x="1404" y="727"/>
                      <a:pt x="1229" y="393"/>
                    </a:cubicBezTo>
                    <a:cubicBezTo>
                      <a:pt x="1093" y="147"/>
                      <a:pt x="854" y="0"/>
                      <a:pt x="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27;p48">
                <a:extLst>
                  <a:ext uri="{FF2B5EF4-FFF2-40B4-BE49-F238E27FC236}">
                    <a16:creationId xmlns:a16="http://schemas.microsoft.com/office/drawing/2014/main" id="{777443D3-D3CE-3339-FCBB-19483CA291F6}"/>
                  </a:ext>
                </a:extLst>
              </p:cNvPr>
              <p:cNvSpPr/>
              <p:nvPr/>
            </p:nvSpPr>
            <p:spPr>
              <a:xfrm>
                <a:off x="2186833" y="1662399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5" y="0"/>
                    </a:moveTo>
                    <a:cubicBezTo>
                      <a:pt x="532" y="0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85" y="147"/>
                      <a:pt x="845" y="0"/>
                      <a:pt x="6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928;p48">
                <a:extLst>
                  <a:ext uri="{FF2B5EF4-FFF2-40B4-BE49-F238E27FC236}">
                    <a16:creationId xmlns:a16="http://schemas.microsoft.com/office/drawing/2014/main" id="{ED62C4E3-E690-6307-C0CE-EF8D372C4410}"/>
                  </a:ext>
                </a:extLst>
              </p:cNvPr>
              <p:cNvSpPr/>
              <p:nvPr/>
            </p:nvSpPr>
            <p:spPr>
              <a:xfrm>
                <a:off x="2246821" y="1630881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6" y="1"/>
                    </a:moveTo>
                    <a:cubicBezTo>
                      <a:pt x="533" y="1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1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9"/>
                    </a:cubicBezTo>
                    <a:cubicBezTo>
                      <a:pt x="1304" y="1120"/>
                      <a:pt x="1395" y="727"/>
                      <a:pt x="1220" y="393"/>
                    </a:cubicBezTo>
                    <a:cubicBezTo>
                      <a:pt x="1091" y="147"/>
                      <a:pt x="848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929;p48">
                <a:extLst>
                  <a:ext uri="{FF2B5EF4-FFF2-40B4-BE49-F238E27FC236}">
                    <a16:creationId xmlns:a16="http://schemas.microsoft.com/office/drawing/2014/main" id="{3187B3B4-E52C-1303-321E-3842B6EFFB79}"/>
                  </a:ext>
                </a:extLst>
              </p:cNvPr>
              <p:cNvSpPr/>
              <p:nvPr/>
            </p:nvSpPr>
            <p:spPr>
              <a:xfrm>
                <a:off x="2306810" y="1599364"/>
                <a:ext cx="50629" cy="48526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8" extrusionOk="0">
                    <a:moveTo>
                      <a:pt x="620" y="1"/>
                    </a:moveTo>
                    <a:cubicBezTo>
                      <a:pt x="536" y="1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5"/>
                    </a:cubicBezTo>
                    <a:cubicBezTo>
                      <a:pt x="305" y="1191"/>
                      <a:pt x="543" y="1337"/>
                      <a:pt x="776" y="1337"/>
                    </a:cubicBezTo>
                    <a:cubicBezTo>
                      <a:pt x="860" y="1337"/>
                      <a:pt x="943" y="1318"/>
                      <a:pt x="1020" y="1279"/>
                    </a:cubicBezTo>
                    <a:cubicBezTo>
                      <a:pt x="1304" y="1120"/>
                      <a:pt x="1396" y="727"/>
                      <a:pt x="1220" y="393"/>
                    </a:cubicBezTo>
                    <a:cubicBezTo>
                      <a:pt x="1091" y="147"/>
                      <a:pt x="853" y="1"/>
                      <a:pt x="6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930;p48">
                <a:extLst>
                  <a:ext uri="{FF2B5EF4-FFF2-40B4-BE49-F238E27FC236}">
                    <a16:creationId xmlns:a16="http://schemas.microsoft.com/office/drawing/2014/main" id="{7494F83C-9A62-1AC9-1DFE-B87A91EABCC0}"/>
                  </a:ext>
                </a:extLst>
              </p:cNvPr>
              <p:cNvSpPr/>
              <p:nvPr/>
            </p:nvSpPr>
            <p:spPr>
              <a:xfrm>
                <a:off x="2366798" y="1567701"/>
                <a:ext cx="50629" cy="48345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3" extrusionOk="0">
                    <a:moveTo>
                      <a:pt x="627" y="0"/>
                    </a:moveTo>
                    <a:cubicBezTo>
                      <a:pt x="541" y="0"/>
                      <a:pt x="456" y="20"/>
                      <a:pt x="376" y="63"/>
                    </a:cubicBezTo>
                    <a:cubicBezTo>
                      <a:pt x="92" y="214"/>
                      <a:pt x="1" y="606"/>
                      <a:pt x="176" y="940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04" y="1124"/>
                      <a:pt x="1396" y="732"/>
                      <a:pt x="1220" y="397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105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89D5-8D21-A699-1D35-5E262C7E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uhaus 93" panose="04030905020B02020C02" pitchFamily="82" charset="0"/>
              </a:rPr>
              <a:t>Requirements</a:t>
            </a:r>
            <a:endParaRPr lang="en-IN" dirty="0">
              <a:latin typeface="Bauhaus 93" panose="04030905020B02020C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C7D25-C5F2-4DD5-FF6A-783962469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84" y="2301766"/>
            <a:ext cx="11676992" cy="4477406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Microsoft Excel (2016 or later):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For data entry, analysis, and visualization.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 Black" panose="020B0A04020102020204" pitchFamily="34" charset="0"/>
                <a:cs typeface="Arial" panose="020B0604020202020204" pitchFamily="34" charset="0"/>
              </a:rPr>
              <a:t>Computer/Laptop: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Minimum 4 GB RAM (8 GB recommended).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Sufficient storage for data files.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 Black" panose="020B0A04020102020204" pitchFamily="34" charset="0"/>
                <a:cs typeface="Arial" panose="020B0604020202020204" pitchFamily="34" charset="0"/>
              </a:rPr>
              <a:t>Airport Dataset (Should Include):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Flight details (arrival/ departure times, delays).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Passenger statistics.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Airline and airport codes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Cargo volume (if applicable).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Domestic and international routes.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86053-90C1-68C7-DAC4-82170B34F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7" t="3781" r="10614" b="3781"/>
          <a:stretch>
            <a:fillRect/>
          </a:stretch>
        </p:blipFill>
        <p:spPr>
          <a:xfrm>
            <a:off x="6187440" y="2409968"/>
            <a:ext cx="4714240" cy="4301968"/>
          </a:xfrm>
          <a:custGeom>
            <a:avLst/>
            <a:gdLst>
              <a:gd name="connsiteX0" fmla="*/ 812816 w 5010150"/>
              <a:gd name="connsiteY0" fmla="*/ 0 h 4876800"/>
              <a:gd name="connsiteX1" fmla="*/ 4197334 w 5010150"/>
              <a:gd name="connsiteY1" fmla="*/ 0 h 4876800"/>
              <a:gd name="connsiteX2" fmla="*/ 5010150 w 5010150"/>
              <a:gd name="connsiteY2" fmla="*/ 812816 h 4876800"/>
              <a:gd name="connsiteX3" fmla="*/ 5010150 w 5010150"/>
              <a:gd name="connsiteY3" fmla="*/ 4063984 h 4876800"/>
              <a:gd name="connsiteX4" fmla="*/ 4197334 w 5010150"/>
              <a:gd name="connsiteY4" fmla="*/ 4876800 h 4876800"/>
              <a:gd name="connsiteX5" fmla="*/ 812816 w 5010150"/>
              <a:gd name="connsiteY5" fmla="*/ 4876800 h 4876800"/>
              <a:gd name="connsiteX6" fmla="*/ 0 w 5010150"/>
              <a:gd name="connsiteY6" fmla="*/ 4063984 h 4876800"/>
              <a:gd name="connsiteX7" fmla="*/ 0 w 5010150"/>
              <a:gd name="connsiteY7" fmla="*/ 812816 h 4876800"/>
              <a:gd name="connsiteX8" fmla="*/ 812816 w 5010150"/>
              <a:gd name="connsiteY8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0150" h="4876800">
                <a:moveTo>
                  <a:pt x="812816" y="0"/>
                </a:moveTo>
                <a:lnTo>
                  <a:pt x="4197334" y="0"/>
                </a:lnTo>
                <a:cubicBezTo>
                  <a:pt x="4646240" y="0"/>
                  <a:pt x="5010150" y="363910"/>
                  <a:pt x="5010150" y="812816"/>
                </a:cubicBezTo>
                <a:lnTo>
                  <a:pt x="5010150" y="4063984"/>
                </a:lnTo>
                <a:cubicBezTo>
                  <a:pt x="5010150" y="4512890"/>
                  <a:pt x="4646240" y="4876800"/>
                  <a:pt x="4197334" y="4876800"/>
                </a:cubicBezTo>
                <a:lnTo>
                  <a:pt x="812816" y="4876800"/>
                </a:lnTo>
                <a:cubicBezTo>
                  <a:pt x="363910" y="4876800"/>
                  <a:pt x="0" y="4512890"/>
                  <a:pt x="0" y="4063984"/>
                </a:cubicBezTo>
                <a:lnTo>
                  <a:pt x="0" y="812816"/>
                </a:lnTo>
                <a:cubicBezTo>
                  <a:pt x="0" y="363910"/>
                  <a:pt x="363910" y="0"/>
                  <a:pt x="812816" y="0"/>
                </a:cubicBezTo>
                <a:close/>
              </a:path>
            </a:pathLst>
          </a:custGeom>
        </p:spPr>
      </p:pic>
      <p:pic>
        <p:nvPicPr>
          <p:cNvPr id="5" name="Google Shape;1168;p56">
            <a:extLst>
              <a:ext uri="{FF2B5EF4-FFF2-40B4-BE49-F238E27FC236}">
                <a16:creationId xmlns:a16="http://schemas.microsoft.com/office/drawing/2014/main" id="{71295671-26E8-E7AA-9EED-ACE1E9446F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9892" r="4047"/>
          <a:stretch/>
        </p:blipFill>
        <p:spPr>
          <a:xfrm>
            <a:off x="4653280" y="550212"/>
            <a:ext cx="2045720" cy="1553876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8520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7720AC8-DC60-8DA6-5725-CF249CE40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7494"/>
            <a:ext cx="11866178" cy="601050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Excel Skills: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cleaning (remove duplicates, handle blanks)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Formulas (SUMIFS, IF, VLOOKUP/XLOOKUP, etc.)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pivot Tables and Pivot Charts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Conditional Formatting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Dashboard Creation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 Black" panose="020B0A04020102020204" pitchFamily="34" charset="0"/>
                <a:cs typeface="Arial" panose="020B0604020202020204" pitchFamily="34" charset="0"/>
              </a:rPr>
              <a:t>Analytical Skills: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Trend identification.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KPI analysis (e.g., flight punctuality, traffic growth)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Data-driven decision making</a:t>
            </a:r>
          </a:p>
          <a:p>
            <a:pPr marL="0" indent="0">
              <a:buNone/>
            </a:pPr>
            <a:endParaRPr lang="en-US" sz="20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amad International Airport | Commercial Structures | Transportation ...">
            <a:extLst>
              <a:ext uri="{FF2B5EF4-FFF2-40B4-BE49-F238E27FC236}">
                <a16:creationId xmlns:a16="http://schemas.microsoft.com/office/drawing/2014/main" id="{092BC557-9CB7-FC34-43AF-B3E83520F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950" y="1148435"/>
            <a:ext cx="5614967" cy="45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76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Role of Blockchain in Supply Chain Management - Dollars Plan">
            <a:extLst>
              <a:ext uri="{FF2B5EF4-FFF2-40B4-BE49-F238E27FC236}">
                <a16:creationId xmlns:a16="http://schemas.microsoft.com/office/drawing/2014/main" id="{043F114A-6581-8134-31BA-430ED3E02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37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99BA20-ECBE-B7E3-3047-474AAA6F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28" y="324625"/>
            <a:ext cx="8856500" cy="1052229"/>
          </a:xfrm>
        </p:spPr>
        <p:txBody>
          <a:bodyPr/>
          <a:lstStyle/>
          <a:p>
            <a:r>
              <a:rPr lang="en-US" sz="6000" dirty="0">
                <a:solidFill>
                  <a:srgbClr val="002060"/>
                </a:solidFill>
                <a:latin typeface="Aptos Display" panose="020B0004020202020204" pitchFamily="34" charset="0"/>
              </a:rPr>
              <a:t>ANALYSIS</a:t>
            </a:r>
            <a:endParaRPr lang="en-IN" sz="6000" dirty="0">
              <a:solidFill>
                <a:srgbClr val="002060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410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42"/>
          <p:cNvGrpSpPr/>
          <p:nvPr/>
        </p:nvGrpSpPr>
        <p:grpSpPr>
          <a:xfrm>
            <a:off x="5579700" y="1373467"/>
            <a:ext cx="5655600" cy="5484667"/>
            <a:chOff x="4448400" y="1551450"/>
            <a:chExt cx="4241700" cy="4113500"/>
          </a:xfrm>
        </p:grpSpPr>
        <p:sp>
          <p:nvSpPr>
            <p:cNvPr id="606" name="Google Shape;606;p42"/>
            <p:cNvSpPr/>
            <p:nvPr/>
          </p:nvSpPr>
          <p:spPr>
            <a:xfrm>
              <a:off x="5368450" y="263255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7762925" y="263255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4448400" y="1551450"/>
              <a:ext cx="4241700" cy="2158800"/>
            </a:xfrm>
            <a:prstGeom prst="roundRect">
              <a:avLst>
                <a:gd name="adj" fmla="val 771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4512975" y="1611521"/>
              <a:ext cx="4107300" cy="2041500"/>
            </a:xfrm>
            <a:prstGeom prst="roundRect">
              <a:avLst>
                <a:gd name="adj" fmla="val 77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610" name="Google Shape;610;p42"/>
          <p:cNvSpPr txBox="1">
            <a:spLocks noGrp="1"/>
          </p:cNvSpPr>
          <p:nvPr>
            <p:ph type="title"/>
          </p:nvPr>
        </p:nvSpPr>
        <p:spPr>
          <a:xfrm>
            <a:off x="5492939" y="2279573"/>
            <a:ext cx="5476000" cy="10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Ratings Analysis</a:t>
            </a:r>
            <a:endParaRPr sz="4800" b="1" dirty="0">
              <a:solidFill>
                <a:schemeClr val="bg2"/>
              </a:solidFill>
            </a:endParaRPr>
          </a:p>
        </p:txBody>
      </p:sp>
      <p:grpSp>
        <p:nvGrpSpPr>
          <p:cNvPr id="612" name="Google Shape;612;p42"/>
          <p:cNvGrpSpPr/>
          <p:nvPr/>
        </p:nvGrpSpPr>
        <p:grpSpPr>
          <a:xfrm rot="935535">
            <a:off x="289562" y="2638244"/>
            <a:ext cx="5007149" cy="1568467"/>
            <a:chOff x="4200950" y="429125"/>
            <a:chExt cx="4150500" cy="1300125"/>
          </a:xfrm>
        </p:grpSpPr>
        <p:sp>
          <p:nvSpPr>
            <p:cNvPr id="613" name="Google Shape;613;p42"/>
            <p:cNvSpPr/>
            <p:nvPr/>
          </p:nvSpPr>
          <p:spPr>
            <a:xfrm>
              <a:off x="5810975" y="1410100"/>
              <a:ext cx="21325" cy="266925"/>
            </a:xfrm>
            <a:custGeom>
              <a:avLst/>
              <a:gdLst/>
              <a:ahLst/>
              <a:cxnLst/>
              <a:rect l="l" t="t" r="r" b="b"/>
              <a:pathLst>
                <a:path w="853" h="10677" extrusionOk="0">
                  <a:moveTo>
                    <a:pt x="0" y="0"/>
                  </a:moveTo>
                  <a:lnTo>
                    <a:pt x="0" y="10677"/>
                  </a:lnTo>
                  <a:lnTo>
                    <a:pt x="853" y="1067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5740600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5855675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5787575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0" y="0"/>
                  </a:moveTo>
                  <a:cubicBezTo>
                    <a:pt x="93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93" y="1621"/>
                    <a:pt x="210" y="1621"/>
                  </a:cubicBezTo>
                  <a:lnTo>
                    <a:pt x="418" y="1621"/>
                  </a:lnTo>
                  <a:cubicBezTo>
                    <a:pt x="544" y="1621"/>
                    <a:pt x="636" y="1529"/>
                    <a:pt x="636" y="1404"/>
                  </a:cubicBezTo>
                  <a:lnTo>
                    <a:pt x="636" y="209"/>
                  </a:lnTo>
                  <a:cubicBezTo>
                    <a:pt x="636" y="92"/>
                    <a:pt x="544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7" name="Google Shape;617;p42"/>
            <p:cNvSpPr/>
            <p:nvPr/>
          </p:nvSpPr>
          <p:spPr>
            <a:xfrm>
              <a:off x="5839800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7" y="0"/>
                  </a:moveTo>
                  <a:cubicBezTo>
                    <a:pt x="92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92" y="1621"/>
                    <a:pt x="217" y="1621"/>
                  </a:cubicBezTo>
                  <a:lnTo>
                    <a:pt x="426" y="1621"/>
                  </a:lnTo>
                  <a:cubicBezTo>
                    <a:pt x="543" y="1621"/>
                    <a:pt x="635" y="1529"/>
                    <a:pt x="635" y="1404"/>
                  </a:cubicBezTo>
                  <a:lnTo>
                    <a:pt x="635" y="209"/>
                  </a:lnTo>
                  <a:cubicBezTo>
                    <a:pt x="635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8" name="Google Shape;618;p42"/>
            <p:cNvSpPr/>
            <p:nvPr/>
          </p:nvSpPr>
          <p:spPr>
            <a:xfrm>
              <a:off x="5795525" y="1662400"/>
              <a:ext cx="52225" cy="14425"/>
            </a:xfrm>
            <a:custGeom>
              <a:avLst/>
              <a:gdLst/>
              <a:ahLst/>
              <a:cxnLst/>
              <a:rect l="l" t="t" r="r" b="b"/>
              <a:pathLst>
                <a:path w="2089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89" y="576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5788200" y="1410100"/>
              <a:ext cx="44100" cy="266925"/>
            </a:xfrm>
            <a:custGeom>
              <a:avLst/>
              <a:gdLst/>
              <a:ahLst/>
              <a:cxnLst/>
              <a:rect l="l" t="t" r="r" b="b"/>
              <a:pathLst>
                <a:path w="1764" h="10677" extrusionOk="0">
                  <a:moveTo>
                    <a:pt x="1" y="0"/>
                  </a:moveTo>
                  <a:lnTo>
                    <a:pt x="1764" y="0"/>
                  </a:lnTo>
                  <a:lnTo>
                    <a:pt x="1764" y="10677"/>
                  </a:lnTo>
                  <a:lnTo>
                    <a:pt x="1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4200950" y="1236750"/>
              <a:ext cx="1891775" cy="207000"/>
            </a:xfrm>
            <a:custGeom>
              <a:avLst/>
              <a:gdLst/>
              <a:ahLst/>
              <a:cxnLst/>
              <a:rect l="l" t="t" r="r" b="b"/>
              <a:pathLst>
                <a:path w="75671" h="8280" extrusionOk="0">
                  <a:moveTo>
                    <a:pt x="2707" y="2064"/>
                  </a:moveTo>
                  <a:lnTo>
                    <a:pt x="75579" y="8279"/>
                  </a:lnTo>
                  <a:cubicBezTo>
                    <a:pt x="75654" y="7519"/>
                    <a:pt x="75487" y="5447"/>
                    <a:pt x="75671" y="4729"/>
                  </a:cubicBezTo>
                  <a:lnTo>
                    <a:pt x="3158" y="193"/>
                  </a:lnTo>
                  <a:cubicBezTo>
                    <a:pt x="0" y="1"/>
                    <a:pt x="343" y="1864"/>
                    <a:pt x="2707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1" name="Google Shape;621;p42"/>
            <p:cNvSpPr/>
            <p:nvPr/>
          </p:nvSpPr>
          <p:spPr>
            <a:xfrm>
              <a:off x="4276950" y="1250750"/>
              <a:ext cx="1814125" cy="168975"/>
            </a:xfrm>
            <a:custGeom>
              <a:avLst/>
              <a:gdLst/>
              <a:ahLst/>
              <a:cxnLst/>
              <a:rect l="l" t="t" r="r" b="b"/>
              <a:pathLst>
                <a:path w="72565" h="6759" extrusionOk="0">
                  <a:moveTo>
                    <a:pt x="72556" y="6759"/>
                  </a:moveTo>
                  <a:cubicBezTo>
                    <a:pt x="72547" y="6040"/>
                    <a:pt x="72522" y="5171"/>
                    <a:pt x="72564" y="4578"/>
                  </a:cubicBezTo>
                  <a:lnTo>
                    <a:pt x="1638" y="109"/>
                  </a:lnTo>
                  <a:cubicBezTo>
                    <a:pt x="1" y="0"/>
                    <a:pt x="176" y="978"/>
                    <a:pt x="1404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5529450" y="1352675"/>
              <a:ext cx="96500" cy="47625"/>
            </a:xfrm>
            <a:custGeom>
              <a:avLst/>
              <a:gdLst/>
              <a:ahLst/>
              <a:cxnLst/>
              <a:rect l="l" t="t" r="r" b="b"/>
              <a:pathLst>
                <a:path w="3860" h="1905" extrusionOk="0">
                  <a:moveTo>
                    <a:pt x="3860" y="176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3860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4222025" y="1262450"/>
              <a:ext cx="1877400" cy="183375"/>
            </a:xfrm>
            <a:custGeom>
              <a:avLst/>
              <a:gdLst/>
              <a:ahLst/>
              <a:cxnLst/>
              <a:rect l="l" t="t" r="r" b="b"/>
              <a:pathLst>
                <a:path w="75096" h="7335" extrusionOk="0">
                  <a:moveTo>
                    <a:pt x="1864" y="1036"/>
                  </a:moveTo>
                  <a:lnTo>
                    <a:pt x="74995" y="7335"/>
                  </a:lnTo>
                  <a:cubicBezTo>
                    <a:pt x="74995" y="7101"/>
                    <a:pt x="74744" y="6784"/>
                    <a:pt x="74761" y="6583"/>
                  </a:cubicBezTo>
                  <a:cubicBezTo>
                    <a:pt x="74928" y="6190"/>
                    <a:pt x="75095" y="6500"/>
                    <a:pt x="75095" y="6316"/>
                  </a:cubicBezTo>
                  <a:lnTo>
                    <a:pt x="2089" y="510"/>
                  </a:lnTo>
                  <a:cubicBezTo>
                    <a:pt x="1070" y="426"/>
                    <a:pt x="302" y="259"/>
                    <a:pt x="1" y="0"/>
                  </a:cubicBezTo>
                  <a:cubicBezTo>
                    <a:pt x="185" y="760"/>
                    <a:pt x="1137" y="978"/>
                    <a:pt x="1864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4" name="Google Shape;624;p42"/>
            <p:cNvSpPr/>
            <p:nvPr/>
          </p:nvSpPr>
          <p:spPr>
            <a:xfrm>
              <a:off x="5456550" y="1432450"/>
              <a:ext cx="250850" cy="250850"/>
            </a:xfrm>
            <a:custGeom>
              <a:avLst/>
              <a:gdLst/>
              <a:ahLst/>
              <a:cxnLst/>
              <a:rect l="l" t="t" r="r" b="b"/>
              <a:pathLst>
                <a:path w="10034" h="10034" extrusionOk="0">
                  <a:moveTo>
                    <a:pt x="4829" y="10033"/>
                  </a:moveTo>
                  <a:cubicBezTo>
                    <a:pt x="6776" y="10033"/>
                    <a:pt x="8538" y="8856"/>
                    <a:pt x="9282" y="7051"/>
                  </a:cubicBezTo>
                  <a:cubicBezTo>
                    <a:pt x="10034" y="5255"/>
                    <a:pt x="9616" y="3175"/>
                    <a:pt x="8238" y="1796"/>
                  </a:cubicBezTo>
                  <a:cubicBezTo>
                    <a:pt x="6859" y="418"/>
                    <a:pt x="4779" y="0"/>
                    <a:pt x="2975" y="752"/>
                  </a:cubicBezTo>
                  <a:cubicBezTo>
                    <a:pt x="1179" y="1496"/>
                    <a:pt x="1" y="3258"/>
                    <a:pt x="1" y="5213"/>
                  </a:cubicBezTo>
                  <a:cubicBezTo>
                    <a:pt x="9" y="7870"/>
                    <a:pt x="2164" y="10025"/>
                    <a:pt x="4829" y="100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5" name="Google Shape;625;p42"/>
            <p:cNvSpPr/>
            <p:nvPr/>
          </p:nvSpPr>
          <p:spPr>
            <a:xfrm>
              <a:off x="5450275" y="1395050"/>
              <a:ext cx="263825" cy="264025"/>
            </a:xfrm>
            <a:custGeom>
              <a:avLst/>
              <a:gdLst/>
              <a:ahLst/>
              <a:cxnLst/>
              <a:rect l="l" t="t" r="r" b="b"/>
              <a:pathLst>
                <a:path w="10553" h="10561" extrusionOk="0">
                  <a:moveTo>
                    <a:pt x="5080" y="10560"/>
                  </a:moveTo>
                  <a:cubicBezTo>
                    <a:pt x="7127" y="10560"/>
                    <a:pt x="8982" y="9316"/>
                    <a:pt x="9767" y="7419"/>
                  </a:cubicBezTo>
                  <a:cubicBezTo>
                    <a:pt x="10552" y="5523"/>
                    <a:pt x="10118" y="3343"/>
                    <a:pt x="8664" y="1889"/>
                  </a:cubicBezTo>
                  <a:cubicBezTo>
                    <a:pt x="7219" y="435"/>
                    <a:pt x="5030" y="1"/>
                    <a:pt x="3134" y="786"/>
                  </a:cubicBezTo>
                  <a:cubicBezTo>
                    <a:pt x="1237" y="1572"/>
                    <a:pt x="1" y="3426"/>
                    <a:pt x="1" y="5481"/>
                  </a:cubicBezTo>
                  <a:cubicBezTo>
                    <a:pt x="1" y="8280"/>
                    <a:pt x="2273" y="10552"/>
                    <a:pt x="5080" y="10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6" name="Google Shape;626;p42"/>
            <p:cNvSpPr/>
            <p:nvPr/>
          </p:nvSpPr>
          <p:spPr>
            <a:xfrm>
              <a:off x="5468450" y="1427225"/>
              <a:ext cx="217450" cy="218275"/>
            </a:xfrm>
            <a:custGeom>
              <a:avLst/>
              <a:gdLst/>
              <a:ahLst/>
              <a:cxnLst/>
              <a:rect l="l" t="t" r="r" b="b"/>
              <a:pathLst>
                <a:path w="8698" h="8731" extrusionOk="0">
                  <a:moveTo>
                    <a:pt x="4353" y="0"/>
                  </a:moveTo>
                  <a:cubicBezTo>
                    <a:pt x="6692" y="0"/>
                    <a:pt x="8697" y="1964"/>
                    <a:pt x="8697" y="4386"/>
                  </a:cubicBezTo>
                  <a:cubicBezTo>
                    <a:pt x="8697" y="6784"/>
                    <a:pt x="6751" y="8730"/>
                    <a:pt x="4353" y="8730"/>
                  </a:cubicBezTo>
                  <a:cubicBezTo>
                    <a:pt x="1947" y="8730"/>
                    <a:pt x="1" y="6784"/>
                    <a:pt x="1" y="4386"/>
                  </a:cubicBezTo>
                  <a:cubicBezTo>
                    <a:pt x="1" y="1964"/>
                    <a:pt x="2014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5488300" y="1436000"/>
              <a:ext cx="184850" cy="185050"/>
            </a:xfrm>
            <a:custGeom>
              <a:avLst/>
              <a:gdLst/>
              <a:ahLst/>
              <a:cxnLst/>
              <a:rect l="l" t="t" r="r" b="b"/>
              <a:pathLst>
                <a:path w="7394" h="7402" extrusionOk="0">
                  <a:moveTo>
                    <a:pt x="3559" y="7402"/>
                  </a:moveTo>
                  <a:cubicBezTo>
                    <a:pt x="4996" y="7402"/>
                    <a:pt x="6291" y="6533"/>
                    <a:pt x="6842" y="5205"/>
                  </a:cubicBezTo>
                  <a:cubicBezTo>
                    <a:pt x="7394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8" y="552"/>
                  </a:cubicBezTo>
                  <a:cubicBezTo>
                    <a:pt x="861" y="1103"/>
                    <a:pt x="0" y="2398"/>
                    <a:pt x="0" y="3843"/>
                  </a:cubicBezTo>
                  <a:cubicBezTo>
                    <a:pt x="0" y="5806"/>
                    <a:pt x="1588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554050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07" y="928"/>
                  </a:cubicBezTo>
                  <a:cubicBezTo>
                    <a:pt x="1580" y="1"/>
                    <a:pt x="1" y="661"/>
                    <a:pt x="1" y="1972"/>
                  </a:cubicBezTo>
                  <a:cubicBezTo>
                    <a:pt x="1" y="2783"/>
                    <a:pt x="653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5547600" y="1492375"/>
              <a:ext cx="69175" cy="69375"/>
            </a:xfrm>
            <a:custGeom>
              <a:avLst/>
              <a:gdLst/>
              <a:ahLst/>
              <a:cxnLst/>
              <a:rect l="l" t="t" r="r" b="b"/>
              <a:pathLst>
                <a:path w="2767" h="2775" extrusionOk="0">
                  <a:moveTo>
                    <a:pt x="1187" y="2774"/>
                  </a:moveTo>
                  <a:cubicBezTo>
                    <a:pt x="2240" y="2774"/>
                    <a:pt x="2766" y="1496"/>
                    <a:pt x="2023" y="744"/>
                  </a:cubicBezTo>
                  <a:cubicBezTo>
                    <a:pt x="1279" y="1"/>
                    <a:pt x="1" y="527"/>
                    <a:pt x="1" y="1588"/>
                  </a:cubicBezTo>
                  <a:cubicBezTo>
                    <a:pt x="1" y="2240"/>
                    <a:pt x="527" y="2766"/>
                    <a:pt x="1187" y="27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5538850" y="1354325"/>
              <a:ext cx="76650" cy="65000"/>
            </a:xfrm>
            <a:custGeom>
              <a:avLst/>
              <a:gdLst/>
              <a:ahLst/>
              <a:cxnLst/>
              <a:rect l="l" t="t" r="r" b="b"/>
              <a:pathLst>
                <a:path w="3066" h="2600" extrusionOk="0">
                  <a:moveTo>
                    <a:pt x="794" y="2499"/>
                  </a:moveTo>
                  <a:lnTo>
                    <a:pt x="0" y="569"/>
                  </a:lnTo>
                  <a:cubicBezTo>
                    <a:pt x="0" y="569"/>
                    <a:pt x="318" y="1"/>
                    <a:pt x="1579" y="68"/>
                  </a:cubicBezTo>
                  <a:cubicBezTo>
                    <a:pt x="2849" y="126"/>
                    <a:pt x="3066" y="544"/>
                    <a:pt x="3066" y="544"/>
                  </a:cubicBezTo>
                  <a:lnTo>
                    <a:pt x="2373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5544475" y="1357875"/>
              <a:ext cx="71025" cy="61450"/>
            </a:xfrm>
            <a:custGeom>
              <a:avLst/>
              <a:gdLst/>
              <a:ahLst/>
              <a:cxnLst/>
              <a:rect l="l" t="t" r="r" b="b"/>
              <a:pathLst>
                <a:path w="2841" h="2458" extrusionOk="0">
                  <a:moveTo>
                    <a:pt x="2841" y="419"/>
                  </a:moveTo>
                  <a:lnTo>
                    <a:pt x="2148" y="2457"/>
                  </a:lnTo>
                  <a:lnTo>
                    <a:pt x="961" y="2382"/>
                  </a:lnTo>
                  <a:lnTo>
                    <a:pt x="1" y="34"/>
                  </a:lnTo>
                  <a:cubicBezTo>
                    <a:pt x="1" y="34"/>
                    <a:pt x="786" y="1"/>
                    <a:pt x="1646" y="51"/>
                  </a:cubicBezTo>
                  <a:cubicBezTo>
                    <a:pt x="2507" y="110"/>
                    <a:pt x="2699" y="293"/>
                    <a:pt x="2841" y="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5521500" y="1335750"/>
              <a:ext cx="112400" cy="37000"/>
            </a:xfrm>
            <a:custGeom>
              <a:avLst/>
              <a:gdLst/>
              <a:ahLst/>
              <a:cxnLst/>
              <a:rect l="l" t="t" r="r" b="b"/>
              <a:pathLst>
                <a:path w="4496" h="1480" extrusionOk="0">
                  <a:moveTo>
                    <a:pt x="4495" y="318"/>
                  </a:moveTo>
                  <a:lnTo>
                    <a:pt x="1" y="0"/>
                  </a:lnTo>
                  <a:lnTo>
                    <a:pt x="1" y="1162"/>
                  </a:lnTo>
                  <a:lnTo>
                    <a:pt x="4495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483815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2481" y="109"/>
                  </a:moveTo>
                  <a:lnTo>
                    <a:pt x="0" y="0"/>
                  </a:lnTo>
                  <a:lnTo>
                    <a:pt x="0" y="1111"/>
                  </a:lnTo>
                  <a:lnTo>
                    <a:pt x="248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4790325" y="1364975"/>
              <a:ext cx="157275" cy="155425"/>
            </a:xfrm>
            <a:custGeom>
              <a:avLst/>
              <a:gdLst/>
              <a:ahLst/>
              <a:cxnLst/>
              <a:rect l="l" t="t" r="r" b="b"/>
              <a:pathLst>
                <a:path w="6291" h="6217" extrusionOk="0">
                  <a:moveTo>
                    <a:pt x="3145" y="0"/>
                  </a:moveTo>
                  <a:cubicBezTo>
                    <a:pt x="3124" y="0"/>
                    <a:pt x="3103" y="1"/>
                    <a:pt x="3083" y="1"/>
                  </a:cubicBezTo>
                  <a:cubicBezTo>
                    <a:pt x="1362" y="43"/>
                    <a:pt x="0" y="1463"/>
                    <a:pt x="42" y="3175"/>
                  </a:cubicBezTo>
                  <a:cubicBezTo>
                    <a:pt x="75" y="4867"/>
                    <a:pt x="1462" y="6217"/>
                    <a:pt x="3146" y="6217"/>
                  </a:cubicBezTo>
                  <a:cubicBezTo>
                    <a:pt x="3167" y="6217"/>
                    <a:pt x="3188" y="6217"/>
                    <a:pt x="3208" y="6216"/>
                  </a:cubicBezTo>
                  <a:cubicBezTo>
                    <a:pt x="4929" y="6183"/>
                    <a:pt x="6291" y="4763"/>
                    <a:pt x="6249" y="3042"/>
                  </a:cubicBezTo>
                  <a:cubicBezTo>
                    <a:pt x="6216" y="1350"/>
                    <a:pt x="4829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4787175" y="1334925"/>
              <a:ext cx="170050" cy="170025"/>
            </a:xfrm>
            <a:custGeom>
              <a:avLst/>
              <a:gdLst/>
              <a:ahLst/>
              <a:cxnLst/>
              <a:rect l="l" t="t" r="r" b="b"/>
              <a:pathLst>
                <a:path w="6802" h="6801" extrusionOk="0">
                  <a:moveTo>
                    <a:pt x="3267" y="6800"/>
                  </a:moveTo>
                  <a:cubicBezTo>
                    <a:pt x="4596" y="6800"/>
                    <a:pt x="5782" y="6007"/>
                    <a:pt x="6291" y="4778"/>
                  </a:cubicBezTo>
                  <a:cubicBezTo>
                    <a:pt x="6801" y="3559"/>
                    <a:pt x="6517" y="2155"/>
                    <a:pt x="5581" y="1220"/>
                  </a:cubicBezTo>
                  <a:cubicBezTo>
                    <a:pt x="4646" y="284"/>
                    <a:pt x="3242" y="0"/>
                    <a:pt x="2014" y="510"/>
                  </a:cubicBezTo>
                  <a:cubicBezTo>
                    <a:pt x="795" y="1011"/>
                    <a:pt x="1" y="2205"/>
                    <a:pt x="1" y="3534"/>
                  </a:cubicBezTo>
                  <a:cubicBezTo>
                    <a:pt x="1" y="5338"/>
                    <a:pt x="1463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42"/>
            <p:cNvSpPr/>
            <p:nvPr/>
          </p:nvSpPr>
          <p:spPr>
            <a:xfrm>
              <a:off x="4798875" y="1355600"/>
              <a:ext cx="146425" cy="146625"/>
            </a:xfrm>
            <a:custGeom>
              <a:avLst/>
              <a:gdLst/>
              <a:ahLst/>
              <a:cxnLst/>
              <a:rect l="l" t="t" r="r" b="b"/>
              <a:pathLst>
                <a:path w="5857" h="5865" extrusionOk="0">
                  <a:moveTo>
                    <a:pt x="2799" y="8"/>
                  </a:moveTo>
                  <a:cubicBezTo>
                    <a:pt x="3944" y="0"/>
                    <a:pt x="4980" y="677"/>
                    <a:pt x="5422" y="1729"/>
                  </a:cubicBezTo>
                  <a:cubicBezTo>
                    <a:pt x="5857" y="2790"/>
                    <a:pt x="5623" y="4002"/>
                    <a:pt x="4821" y="4812"/>
                  </a:cubicBezTo>
                  <a:cubicBezTo>
                    <a:pt x="4011" y="5622"/>
                    <a:pt x="2799" y="5865"/>
                    <a:pt x="1747" y="5430"/>
                  </a:cubicBezTo>
                  <a:cubicBezTo>
                    <a:pt x="686" y="4996"/>
                    <a:pt x="1" y="3968"/>
                    <a:pt x="1" y="2824"/>
                  </a:cubicBezTo>
                  <a:cubicBezTo>
                    <a:pt x="9" y="1278"/>
                    <a:pt x="1254" y="25"/>
                    <a:pt x="2799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42"/>
            <p:cNvSpPr/>
            <p:nvPr/>
          </p:nvSpPr>
          <p:spPr>
            <a:xfrm>
              <a:off x="4811400" y="1346600"/>
              <a:ext cx="133900" cy="133900"/>
            </a:xfrm>
            <a:custGeom>
              <a:avLst/>
              <a:gdLst/>
              <a:ahLst/>
              <a:cxnLst/>
              <a:rect l="l" t="t" r="r" b="b"/>
              <a:pathLst>
                <a:path w="5356" h="5356" extrusionOk="0">
                  <a:moveTo>
                    <a:pt x="2298" y="5356"/>
                  </a:moveTo>
                  <a:cubicBezTo>
                    <a:pt x="4345" y="5356"/>
                    <a:pt x="5356" y="2883"/>
                    <a:pt x="3911" y="1446"/>
                  </a:cubicBezTo>
                  <a:cubicBezTo>
                    <a:pt x="2465" y="1"/>
                    <a:pt x="1" y="1020"/>
                    <a:pt x="1" y="3067"/>
                  </a:cubicBezTo>
                  <a:cubicBezTo>
                    <a:pt x="9" y="4328"/>
                    <a:pt x="1037" y="5356"/>
                    <a:pt x="2298" y="53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42"/>
            <p:cNvSpPr/>
            <p:nvPr/>
          </p:nvSpPr>
          <p:spPr>
            <a:xfrm>
              <a:off x="4845250" y="1391500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944" y="2215"/>
                  </a:moveTo>
                  <a:cubicBezTo>
                    <a:pt x="1788" y="2215"/>
                    <a:pt x="2214" y="1196"/>
                    <a:pt x="1621" y="602"/>
                  </a:cubicBezTo>
                  <a:cubicBezTo>
                    <a:pt x="1019" y="1"/>
                    <a:pt x="0" y="427"/>
                    <a:pt x="0" y="1271"/>
                  </a:cubicBezTo>
                  <a:cubicBezTo>
                    <a:pt x="0" y="1789"/>
                    <a:pt x="426" y="2215"/>
                    <a:pt x="944" y="2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9" name="Google Shape;639;p42"/>
            <p:cNvSpPr/>
            <p:nvPr/>
          </p:nvSpPr>
          <p:spPr>
            <a:xfrm>
              <a:off x="4849850" y="1397575"/>
              <a:ext cx="44700" cy="44700"/>
            </a:xfrm>
            <a:custGeom>
              <a:avLst/>
              <a:gdLst/>
              <a:ahLst/>
              <a:cxnLst/>
              <a:rect l="l" t="t" r="r" b="b"/>
              <a:pathLst>
                <a:path w="1788" h="1788" extrusionOk="0">
                  <a:moveTo>
                    <a:pt x="760" y="1788"/>
                  </a:moveTo>
                  <a:cubicBezTo>
                    <a:pt x="1445" y="1788"/>
                    <a:pt x="1788" y="961"/>
                    <a:pt x="1303" y="485"/>
                  </a:cubicBezTo>
                  <a:cubicBezTo>
                    <a:pt x="819" y="0"/>
                    <a:pt x="0" y="343"/>
                    <a:pt x="0" y="1028"/>
                  </a:cubicBezTo>
                  <a:cubicBezTo>
                    <a:pt x="0" y="1445"/>
                    <a:pt x="343" y="1788"/>
                    <a:pt x="760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0" name="Google Shape;640;p42"/>
            <p:cNvSpPr/>
            <p:nvPr/>
          </p:nvSpPr>
          <p:spPr>
            <a:xfrm>
              <a:off x="4844200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510" y="1612"/>
                  </a:moveTo>
                  <a:lnTo>
                    <a:pt x="1" y="368"/>
                  </a:lnTo>
                  <a:cubicBezTo>
                    <a:pt x="1" y="368"/>
                    <a:pt x="201" y="0"/>
                    <a:pt x="1020" y="42"/>
                  </a:cubicBezTo>
                  <a:cubicBezTo>
                    <a:pt x="1830" y="84"/>
                    <a:pt x="1980" y="343"/>
                    <a:pt x="1980" y="343"/>
                  </a:cubicBezTo>
                  <a:lnTo>
                    <a:pt x="1529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1" name="Google Shape;641;p42"/>
            <p:cNvSpPr/>
            <p:nvPr/>
          </p:nvSpPr>
          <p:spPr>
            <a:xfrm>
              <a:off x="4851925" y="1310275"/>
              <a:ext cx="41600" cy="39900"/>
            </a:xfrm>
            <a:custGeom>
              <a:avLst/>
              <a:gdLst/>
              <a:ahLst/>
              <a:cxnLst/>
              <a:rect l="l" t="t" r="r" b="b"/>
              <a:pathLst>
                <a:path w="1664" h="1596" extrusionOk="0">
                  <a:moveTo>
                    <a:pt x="1663" y="284"/>
                  </a:moveTo>
                  <a:lnTo>
                    <a:pt x="1220" y="1596"/>
                  </a:lnTo>
                  <a:lnTo>
                    <a:pt x="452" y="1554"/>
                  </a:lnTo>
                  <a:lnTo>
                    <a:pt x="1" y="376"/>
                  </a:lnTo>
                  <a:cubicBezTo>
                    <a:pt x="1" y="376"/>
                    <a:pt x="243" y="0"/>
                    <a:pt x="895" y="42"/>
                  </a:cubicBezTo>
                  <a:cubicBezTo>
                    <a:pt x="1354" y="75"/>
                    <a:pt x="1571" y="201"/>
                    <a:pt x="1663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4833125" y="1296475"/>
              <a:ext cx="72300" cy="23625"/>
            </a:xfrm>
            <a:custGeom>
              <a:avLst/>
              <a:gdLst/>
              <a:ahLst/>
              <a:cxnLst/>
              <a:rect l="l" t="t" r="r" b="b"/>
              <a:pathLst>
                <a:path w="2892" h="945" extrusionOk="0">
                  <a:moveTo>
                    <a:pt x="2891" y="201"/>
                  </a:moveTo>
                  <a:lnTo>
                    <a:pt x="1" y="1"/>
                  </a:lnTo>
                  <a:lnTo>
                    <a:pt x="1" y="744"/>
                  </a:lnTo>
                  <a:lnTo>
                    <a:pt x="2891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6262500" y="429125"/>
              <a:ext cx="27400" cy="564550"/>
            </a:xfrm>
            <a:custGeom>
              <a:avLst/>
              <a:gdLst/>
              <a:ahLst/>
              <a:cxnLst/>
              <a:rect l="l" t="t" r="r" b="b"/>
              <a:pathLst>
                <a:path w="1096" h="22582" extrusionOk="0">
                  <a:moveTo>
                    <a:pt x="268" y="786"/>
                  </a:moveTo>
                  <a:cubicBezTo>
                    <a:pt x="268" y="59"/>
                    <a:pt x="820" y="1"/>
                    <a:pt x="828" y="786"/>
                  </a:cubicBezTo>
                  <a:lnTo>
                    <a:pt x="1095" y="22582"/>
                  </a:lnTo>
                  <a:cubicBezTo>
                    <a:pt x="911" y="22573"/>
                    <a:pt x="736" y="22565"/>
                    <a:pt x="552" y="22565"/>
                  </a:cubicBezTo>
                  <a:cubicBezTo>
                    <a:pt x="368" y="22565"/>
                    <a:pt x="185" y="22573"/>
                    <a:pt x="1" y="22582"/>
                  </a:cubicBezTo>
                  <a:close/>
                </a:path>
              </a:pathLst>
            </a:custGeom>
            <a:solidFill>
              <a:srgbClr val="7C7F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6270225" y="429125"/>
              <a:ext cx="11950" cy="564550"/>
            </a:xfrm>
            <a:custGeom>
              <a:avLst/>
              <a:gdLst/>
              <a:ahLst/>
              <a:cxnLst/>
              <a:rect l="l" t="t" r="r" b="b"/>
              <a:pathLst>
                <a:path w="478" h="22582" extrusionOk="0">
                  <a:moveTo>
                    <a:pt x="118" y="786"/>
                  </a:moveTo>
                  <a:cubicBezTo>
                    <a:pt x="118" y="59"/>
                    <a:pt x="360" y="1"/>
                    <a:pt x="360" y="786"/>
                  </a:cubicBezTo>
                  <a:lnTo>
                    <a:pt x="477" y="22582"/>
                  </a:lnTo>
                  <a:cubicBezTo>
                    <a:pt x="402" y="22565"/>
                    <a:pt x="318" y="22565"/>
                    <a:pt x="243" y="22565"/>
                  </a:cubicBezTo>
                  <a:cubicBezTo>
                    <a:pt x="160" y="22565"/>
                    <a:pt x="84" y="22565"/>
                    <a:pt x="1" y="22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6720100" y="1410100"/>
              <a:ext cx="21525" cy="266925"/>
            </a:xfrm>
            <a:custGeom>
              <a:avLst/>
              <a:gdLst/>
              <a:ahLst/>
              <a:cxnLst/>
              <a:rect l="l" t="t" r="r" b="b"/>
              <a:pathLst>
                <a:path w="861" h="10677" extrusionOk="0">
                  <a:moveTo>
                    <a:pt x="1" y="0"/>
                  </a:moveTo>
                  <a:lnTo>
                    <a:pt x="1" y="10677"/>
                  </a:lnTo>
                  <a:lnTo>
                    <a:pt x="861" y="10677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6765000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6" y="0"/>
                  </a:moveTo>
                  <a:cubicBezTo>
                    <a:pt x="285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85" y="4770"/>
                    <a:pt x="636" y="4770"/>
                  </a:cubicBezTo>
                  <a:lnTo>
                    <a:pt x="1245" y="4770"/>
                  </a:lnTo>
                  <a:cubicBezTo>
                    <a:pt x="1596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6649925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5" y="0"/>
                  </a:moveTo>
                  <a:cubicBezTo>
                    <a:pt x="276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76" y="4770"/>
                    <a:pt x="635" y="4770"/>
                  </a:cubicBezTo>
                  <a:lnTo>
                    <a:pt x="1237" y="4770"/>
                  </a:lnTo>
                  <a:cubicBezTo>
                    <a:pt x="1588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88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6748925" y="1649450"/>
              <a:ext cx="16100" cy="40525"/>
            </a:xfrm>
            <a:custGeom>
              <a:avLst/>
              <a:gdLst/>
              <a:ahLst/>
              <a:cxnLst/>
              <a:rect l="l" t="t" r="r" b="b"/>
              <a:pathLst>
                <a:path w="644" h="1621" extrusionOk="0">
                  <a:moveTo>
                    <a:pt x="218" y="0"/>
                  </a:moveTo>
                  <a:cubicBezTo>
                    <a:pt x="101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101" y="1621"/>
                    <a:pt x="218" y="1621"/>
                  </a:cubicBezTo>
                  <a:lnTo>
                    <a:pt x="426" y="1621"/>
                  </a:lnTo>
                  <a:cubicBezTo>
                    <a:pt x="543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6696700" y="1649450"/>
              <a:ext cx="16125" cy="40525"/>
            </a:xfrm>
            <a:custGeom>
              <a:avLst/>
              <a:gdLst/>
              <a:ahLst/>
              <a:cxnLst/>
              <a:rect l="l" t="t" r="r" b="b"/>
              <a:pathLst>
                <a:path w="645" h="1621" extrusionOk="0">
                  <a:moveTo>
                    <a:pt x="218" y="0"/>
                  </a:moveTo>
                  <a:cubicBezTo>
                    <a:pt x="101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101" y="1621"/>
                    <a:pt x="218" y="1621"/>
                  </a:cubicBezTo>
                  <a:lnTo>
                    <a:pt x="427" y="1621"/>
                  </a:lnTo>
                  <a:cubicBezTo>
                    <a:pt x="544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4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6704650" y="1662400"/>
              <a:ext cx="52450" cy="14425"/>
            </a:xfrm>
            <a:custGeom>
              <a:avLst/>
              <a:gdLst/>
              <a:ahLst/>
              <a:cxnLst/>
              <a:rect l="l" t="t" r="r" b="b"/>
              <a:pathLst>
                <a:path w="2098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97" y="576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6720100" y="1410100"/>
              <a:ext cx="44300" cy="266925"/>
            </a:xfrm>
            <a:custGeom>
              <a:avLst/>
              <a:gdLst/>
              <a:ahLst/>
              <a:cxnLst/>
              <a:rect l="l" t="t" r="r" b="b"/>
              <a:pathLst>
                <a:path w="1772" h="10677" extrusionOk="0">
                  <a:moveTo>
                    <a:pt x="1772" y="0"/>
                  </a:moveTo>
                  <a:lnTo>
                    <a:pt x="1" y="0"/>
                  </a:lnTo>
                  <a:lnTo>
                    <a:pt x="1" y="10677"/>
                  </a:lnTo>
                  <a:lnTo>
                    <a:pt x="1772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6268575" y="1525800"/>
              <a:ext cx="12550" cy="155400"/>
            </a:xfrm>
            <a:custGeom>
              <a:avLst/>
              <a:gdLst/>
              <a:ahLst/>
              <a:cxnLst/>
              <a:rect l="l" t="t" r="r" b="b"/>
              <a:pathLst>
                <a:path w="502" h="6216" extrusionOk="0">
                  <a:moveTo>
                    <a:pt x="0" y="1"/>
                  </a:moveTo>
                  <a:lnTo>
                    <a:pt x="0" y="6216"/>
                  </a:lnTo>
                  <a:lnTo>
                    <a:pt x="501" y="621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6294675" y="1642125"/>
              <a:ext cx="27375" cy="69575"/>
            </a:xfrm>
            <a:custGeom>
              <a:avLst/>
              <a:gdLst/>
              <a:ahLst/>
              <a:cxnLst/>
              <a:rect l="l" t="t" r="r" b="b"/>
              <a:pathLst>
                <a:path w="1095" h="2783" extrusionOk="0">
                  <a:moveTo>
                    <a:pt x="368" y="1"/>
                  </a:moveTo>
                  <a:cubicBezTo>
                    <a:pt x="159" y="1"/>
                    <a:pt x="0" y="168"/>
                    <a:pt x="0" y="377"/>
                  </a:cubicBezTo>
                  <a:lnTo>
                    <a:pt x="0" y="2415"/>
                  </a:lnTo>
                  <a:cubicBezTo>
                    <a:pt x="0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95" y="2616"/>
                    <a:pt x="1095" y="2415"/>
                  </a:cubicBezTo>
                  <a:lnTo>
                    <a:pt x="1095" y="377"/>
                  </a:lnTo>
                  <a:cubicBezTo>
                    <a:pt x="1095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6227625" y="1642125"/>
              <a:ext cx="27175" cy="69575"/>
            </a:xfrm>
            <a:custGeom>
              <a:avLst/>
              <a:gdLst/>
              <a:ahLst/>
              <a:cxnLst/>
              <a:rect l="l" t="t" r="r" b="b"/>
              <a:pathLst>
                <a:path w="1087" h="2783" extrusionOk="0">
                  <a:moveTo>
                    <a:pt x="368" y="1"/>
                  </a:moveTo>
                  <a:cubicBezTo>
                    <a:pt x="159" y="1"/>
                    <a:pt x="1" y="168"/>
                    <a:pt x="1" y="377"/>
                  </a:cubicBezTo>
                  <a:lnTo>
                    <a:pt x="1" y="2415"/>
                  </a:lnTo>
                  <a:cubicBezTo>
                    <a:pt x="1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87" y="2616"/>
                    <a:pt x="1087" y="2415"/>
                  </a:cubicBezTo>
                  <a:lnTo>
                    <a:pt x="1087" y="377"/>
                  </a:lnTo>
                  <a:cubicBezTo>
                    <a:pt x="1087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6285275" y="1665100"/>
              <a:ext cx="9425" cy="23625"/>
            </a:xfrm>
            <a:custGeom>
              <a:avLst/>
              <a:gdLst/>
              <a:ahLst/>
              <a:cxnLst/>
              <a:rect l="l" t="t" r="r" b="b"/>
              <a:pathLst>
                <a:path w="377" h="945" extrusionOk="0">
                  <a:moveTo>
                    <a:pt x="126" y="1"/>
                  </a:moveTo>
                  <a:cubicBezTo>
                    <a:pt x="59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9" y="945"/>
                    <a:pt x="126" y="945"/>
                  </a:cubicBezTo>
                  <a:lnTo>
                    <a:pt x="251" y="945"/>
                  </a:lnTo>
                  <a:cubicBezTo>
                    <a:pt x="318" y="945"/>
                    <a:pt x="376" y="895"/>
                    <a:pt x="376" y="819"/>
                  </a:cubicBezTo>
                  <a:lnTo>
                    <a:pt x="376" y="126"/>
                  </a:lnTo>
                  <a:cubicBezTo>
                    <a:pt x="376" y="59"/>
                    <a:pt x="318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6255000" y="1665100"/>
              <a:ext cx="9200" cy="23625"/>
            </a:xfrm>
            <a:custGeom>
              <a:avLst/>
              <a:gdLst/>
              <a:ahLst/>
              <a:cxnLst/>
              <a:rect l="l" t="t" r="r" b="b"/>
              <a:pathLst>
                <a:path w="368" h="945" extrusionOk="0">
                  <a:moveTo>
                    <a:pt x="125" y="1"/>
                  </a:moveTo>
                  <a:cubicBezTo>
                    <a:pt x="50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0" y="945"/>
                    <a:pt x="125" y="945"/>
                  </a:cubicBezTo>
                  <a:lnTo>
                    <a:pt x="242" y="945"/>
                  </a:lnTo>
                  <a:cubicBezTo>
                    <a:pt x="309" y="945"/>
                    <a:pt x="368" y="895"/>
                    <a:pt x="368" y="819"/>
                  </a:cubicBezTo>
                  <a:lnTo>
                    <a:pt x="368" y="126"/>
                  </a:lnTo>
                  <a:cubicBezTo>
                    <a:pt x="368" y="59"/>
                    <a:pt x="309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6259575" y="1672625"/>
              <a:ext cx="30525" cy="8575"/>
            </a:xfrm>
            <a:custGeom>
              <a:avLst/>
              <a:gdLst/>
              <a:ahLst/>
              <a:cxnLst/>
              <a:rect l="l" t="t" r="r" b="b"/>
              <a:pathLst>
                <a:path w="1221" h="343" extrusionOk="0">
                  <a:moveTo>
                    <a:pt x="1" y="0"/>
                  </a:moveTo>
                  <a:lnTo>
                    <a:pt x="1" y="343"/>
                  </a:lnTo>
                  <a:lnTo>
                    <a:pt x="1221" y="343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6510825" y="1146125"/>
              <a:ext cx="486875" cy="84400"/>
            </a:xfrm>
            <a:custGeom>
              <a:avLst/>
              <a:gdLst/>
              <a:ahLst/>
              <a:cxnLst/>
              <a:rect l="l" t="t" r="r" b="b"/>
              <a:pathLst>
                <a:path w="19475" h="3376" extrusionOk="0">
                  <a:moveTo>
                    <a:pt x="17436" y="1612"/>
                  </a:moveTo>
                  <a:lnTo>
                    <a:pt x="285" y="3375"/>
                  </a:lnTo>
                  <a:cubicBezTo>
                    <a:pt x="226" y="2807"/>
                    <a:pt x="134" y="2239"/>
                    <a:pt x="1" y="1688"/>
                  </a:cubicBezTo>
                  <a:lnTo>
                    <a:pt x="17093" y="201"/>
                  </a:lnTo>
                  <a:cubicBezTo>
                    <a:pt x="19474" y="0"/>
                    <a:pt x="19223" y="1429"/>
                    <a:pt x="17436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6512700" y="1155725"/>
              <a:ext cx="455125" cy="55775"/>
            </a:xfrm>
            <a:custGeom>
              <a:avLst/>
              <a:gdLst/>
              <a:ahLst/>
              <a:cxnLst/>
              <a:rect l="l" t="t" r="r" b="b"/>
              <a:pathLst>
                <a:path w="18205" h="2231" extrusionOk="0">
                  <a:moveTo>
                    <a:pt x="17110" y="527"/>
                  </a:moveTo>
                  <a:lnTo>
                    <a:pt x="143" y="2231"/>
                  </a:lnTo>
                  <a:cubicBezTo>
                    <a:pt x="110" y="2022"/>
                    <a:pt x="59" y="1813"/>
                    <a:pt x="1" y="1604"/>
                  </a:cubicBezTo>
                  <a:lnTo>
                    <a:pt x="17077" y="101"/>
                  </a:lnTo>
                  <a:cubicBezTo>
                    <a:pt x="18204" y="0"/>
                    <a:pt x="18204" y="418"/>
                    <a:pt x="17110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6459875" y="1236750"/>
              <a:ext cx="1891575" cy="207000"/>
            </a:xfrm>
            <a:custGeom>
              <a:avLst/>
              <a:gdLst/>
              <a:ahLst/>
              <a:cxnLst/>
              <a:rect l="l" t="t" r="r" b="b"/>
              <a:pathLst>
                <a:path w="75663" h="8280" extrusionOk="0">
                  <a:moveTo>
                    <a:pt x="72965" y="2064"/>
                  </a:moveTo>
                  <a:lnTo>
                    <a:pt x="84" y="8279"/>
                  </a:lnTo>
                  <a:cubicBezTo>
                    <a:pt x="17" y="7519"/>
                    <a:pt x="176" y="5447"/>
                    <a:pt x="0" y="4729"/>
                  </a:cubicBezTo>
                  <a:lnTo>
                    <a:pt x="72513" y="193"/>
                  </a:lnTo>
                  <a:cubicBezTo>
                    <a:pt x="75663" y="1"/>
                    <a:pt x="75329" y="1864"/>
                    <a:pt x="72965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6461325" y="1250750"/>
              <a:ext cx="1814325" cy="168975"/>
            </a:xfrm>
            <a:custGeom>
              <a:avLst/>
              <a:gdLst/>
              <a:ahLst/>
              <a:cxnLst/>
              <a:rect l="l" t="t" r="r" b="b"/>
              <a:pathLst>
                <a:path w="72573" h="6759" extrusionOk="0">
                  <a:moveTo>
                    <a:pt x="9" y="6759"/>
                  </a:moveTo>
                  <a:cubicBezTo>
                    <a:pt x="26" y="6040"/>
                    <a:pt x="51" y="5171"/>
                    <a:pt x="1" y="4587"/>
                  </a:cubicBezTo>
                  <a:lnTo>
                    <a:pt x="70935" y="109"/>
                  </a:lnTo>
                  <a:cubicBezTo>
                    <a:pt x="72572" y="0"/>
                    <a:pt x="72397" y="978"/>
                    <a:pt x="71169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6926650" y="1352675"/>
              <a:ext cx="96300" cy="47625"/>
            </a:xfrm>
            <a:custGeom>
              <a:avLst/>
              <a:gdLst/>
              <a:ahLst/>
              <a:cxnLst/>
              <a:rect l="l" t="t" r="r" b="b"/>
              <a:pathLst>
                <a:path w="3852" h="1905" extrusionOk="0">
                  <a:moveTo>
                    <a:pt x="1" y="176"/>
                  </a:moveTo>
                  <a:lnTo>
                    <a:pt x="3852" y="0"/>
                  </a:lnTo>
                  <a:lnTo>
                    <a:pt x="3852" y="1729"/>
                  </a:lnTo>
                  <a:lnTo>
                    <a:pt x="1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6453200" y="1262450"/>
              <a:ext cx="1877375" cy="183375"/>
            </a:xfrm>
            <a:custGeom>
              <a:avLst/>
              <a:gdLst/>
              <a:ahLst/>
              <a:cxnLst/>
              <a:rect l="l" t="t" r="r" b="b"/>
              <a:pathLst>
                <a:path w="75095" h="7335" extrusionOk="0">
                  <a:moveTo>
                    <a:pt x="73232" y="1036"/>
                  </a:moveTo>
                  <a:lnTo>
                    <a:pt x="100" y="7335"/>
                  </a:lnTo>
                  <a:cubicBezTo>
                    <a:pt x="100" y="7101"/>
                    <a:pt x="351" y="6784"/>
                    <a:pt x="334" y="6583"/>
                  </a:cubicBezTo>
                  <a:cubicBezTo>
                    <a:pt x="167" y="6190"/>
                    <a:pt x="0" y="6500"/>
                    <a:pt x="0" y="6316"/>
                  </a:cubicBezTo>
                  <a:lnTo>
                    <a:pt x="73006" y="510"/>
                  </a:lnTo>
                  <a:cubicBezTo>
                    <a:pt x="74025" y="426"/>
                    <a:pt x="74794" y="259"/>
                    <a:pt x="75095" y="0"/>
                  </a:cubicBezTo>
                  <a:cubicBezTo>
                    <a:pt x="74911" y="760"/>
                    <a:pt x="73958" y="978"/>
                    <a:pt x="73232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6033400" y="993225"/>
              <a:ext cx="485600" cy="525700"/>
            </a:xfrm>
            <a:custGeom>
              <a:avLst/>
              <a:gdLst/>
              <a:ahLst/>
              <a:cxnLst/>
              <a:rect l="l" t="t" r="r" b="b"/>
              <a:pathLst>
                <a:path w="19424" h="21028" extrusionOk="0">
                  <a:moveTo>
                    <a:pt x="9716" y="1"/>
                  </a:moveTo>
                  <a:cubicBezTo>
                    <a:pt x="4353" y="1"/>
                    <a:pt x="0" y="4704"/>
                    <a:pt x="0" y="10510"/>
                  </a:cubicBezTo>
                  <a:cubicBezTo>
                    <a:pt x="0" y="16316"/>
                    <a:pt x="4353" y="21028"/>
                    <a:pt x="9716" y="21028"/>
                  </a:cubicBezTo>
                  <a:cubicBezTo>
                    <a:pt x="15079" y="21028"/>
                    <a:pt x="19424" y="16316"/>
                    <a:pt x="19424" y="10510"/>
                  </a:cubicBezTo>
                  <a:cubicBezTo>
                    <a:pt x="19424" y="4704"/>
                    <a:pt x="15079" y="1"/>
                    <a:pt x="9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6058050" y="1336175"/>
              <a:ext cx="436525" cy="182750"/>
            </a:xfrm>
            <a:custGeom>
              <a:avLst/>
              <a:gdLst/>
              <a:ahLst/>
              <a:cxnLst/>
              <a:rect l="l" t="t" r="r" b="b"/>
              <a:pathLst>
                <a:path w="17461" h="7310" extrusionOk="0">
                  <a:moveTo>
                    <a:pt x="17460" y="1412"/>
                  </a:moveTo>
                  <a:cubicBezTo>
                    <a:pt x="15881" y="4904"/>
                    <a:pt x="12565" y="7310"/>
                    <a:pt x="8730" y="7310"/>
                  </a:cubicBezTo>
                  <a:cubicBezTo>
                    <a:pt x="4896" y="7310"/>
                    <a:pt x="1579" y="4904"/>
                    <a:pt x="0" y="1412"/>
                  </a:cubicBezTo>
                  <a:cubicBezTo>
                    <a:pt x="5731" y="0"/>
                    <a:pt x="11721" y="0"/>
                    <a:pt x="17460" y="14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6" name="Google Shape;666;p42"/>
            <p:cNvSpPr/>
            <p:nvPr/>
          </p:nvSpPr>
          <p:spPr>
            <a:xfrm>
              <a:off x="6071200" y="1343900"/>
              <a:ext cx="409175" cy="160425"/>
            </a:xfrm>
            <a:custGeom>
              <a:avLst/>
              <a:gdLst/>
              <a:ahLst/>
              <a:cxnLst/>
              <a:rect l="l" t="t" r="r" b="b"/>
              <a:pathLst>
                <a:path w="16367" h="6417" extrusionOk="0">
                  <a:moveTo>
                    <a:pt x="10669" y="109"/>
                  </a:moveTo>
                  <a:cubicBezTo>
                    <a:pt x="11521" y="167"/>
                    <a:pt x="12607" y="259"/>
                    <a:pt x="13584" y="385"/>
                  </a:cubicBezTo>
                  <a:cubicBezTo>
                    <a:pt x="14044" y="451"/>
                    <a:pt x="14503" y="527"/>
                    <a:pt x="14954" y="610"/>
                  </a:cubicBezTo>
                  <a:cubicBezTo>
                    <a:pt x="15815" y="794"/>
                    <a:pt x="16366" y="1028"/>
                    <a:pt x="16207" y="1345"/>
                  </a:cubicBezTo>
                  <a:cubicBezTo>
                    <a:pt x="14620" y="4361"/>
                    <a:pt x="11638" y="6416"/>
                    <a:pt x="8204" y="6416"/>
                  </a:cubicBezTo>
                  <a:cubicBezTo>
                    <a:pt x="4604" y="6416"/>
                    <a:pt x="1513" y="4169"/>
                    <a:pt x="1" y="911"/>
                  </a:cubicBezTo>
                  <a:cubicBezTo>
                    <a:pt x="2699" y="301"/>
                    <a:pt x="5447" y="0"/>
                    <a:pt x="8204" y="9"/>
                  </a:cubicBezTo>
                  <a:cubicBezTo>
                    <a:pt x="8964" y="9"/>
                    <a:pt x="9716" y="25"/>
                    <a:pt x="10451" y="67"/>
                  </a:cubicBezTo>
                  <a:cubicBezTo>
                    <a:pt x="10518" y="92"/>
                    <a:pt x="10593" y="100"/>
                    <a:pt x="10669" y="1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6167275" y="1122925"/>
              <a:ext cx="104250" cy="64150"/>
            </a:xfrm>
            <a:custGeom>
              <a:avLst/>
              <a:gdLst/>
              <a:ahLst/>
              <a:cxnLst/>
              <a:rect l="l" t="t" r="r" b="b"/>
              <a:pathLst>
                <a:path w="4170" h="2566" extrusionOk="0">
                  <a:moveTo>
                    <a:pt x="259" y="2474"/>
                  </a:moveTo>
                  <a:cubicBezTo>
                    <a:pt x="1437" y="2423"/>
                    <a:pt x="2715" y="2524"/>
                    <a:pt x="3910" y="2557"/>
                  </a:cubicBezTo>
                  <a:cubicBezTo>
                    <a:pt x="4069" y="2565"/>
                    <a:pt x="4152" y="2490"/>
                    <a:pt x="4152" y="2281"/>
                  </a:cubicBezTo>
                  <a:lnTo>
                    <a:pt x="4152" y="352"/>
                  </a:lnTo>
                  <a:cubicBezTo>
                    <a:pt x="4152" y="193"/>
                    <a:pt x="4169" y="68"/>
                    <a:pt x="3877" y="68"/>
                  </a:cubicBezTo>
                  <a:cubicBezTo>
                    <a:pt x="3041" y="59"/>
                    <a:pt x="2064" y="51"/>
                    <a:pt x="1011" y="9"/>
                  </a:cubicBezTo>
                  <a:cubicBezTo>
                    <a:pt x="786" y="1"/>
                    <a:pt x="736" y="42"/>
                    <a:pt x="669" y="235"/>
                  </a:cubicBezTo>
                  <a:lnTo>
                    <a:pt x="76" y="2281"/>
                  </a:lnTo>
                  <a:cubicBezTo>
                    <a:pt x="0" y="2415"/>
                    <a:pt x="84" y="2474"/>
                    <a:pt x="259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6108575" y="1122100"/>
              <a:ext cx="66250" cy="76875"/>
            </a:xfrm>
            <a:custGeom>
              <a:avLst/>
              <a:gdLst/>
              <a:ahLst/>
              <a:cxnLst/>
              <a:rect l="l" t="t" r="r" b="b"/>
              <a:pathLst>
                <a:path w="2650" h="3075" extrusionOk="0">
                  <a:moveTo>
                    <a:pt x="185" y="3041"/>
                  </a:moveTo>
                  <a:cubicBezTo>
                    <a:pt x="619" y="2899"/>
                    <a:pt x="1129" y="2740"/>
                    <a:pt x="1705" y="2598"/>
                  </a:cubicBezTo>
                  <a:cubicBezTo>
                    <a:pt x="1830" y="2573"/>
                    <a:pt x="1931" y="2481"/>
                    <a:pt x="1964" y="2356"/>
                  </a:cubicBezTo>
                  <a:lnTo>
                    <a:pt x="2599" y="176"/>
                  </a:lnTo>
                  <a:cubicBezTo>
                    <a:pt x="2649" y="17"/>
                    <a:pt x="2490" y="17"/>
                    <a:pt x="2415" y="9"/>
                  </a:cubicBezTo>
                  <a:cubicBezTo>
                    <a:pt x="2290" y="0"/>
                    <a:pt x="2156" y="0"/>
                    <a:pt x="2031" y="0"/>
                  </a:cubicBezTo>
                  <a:cubicBezTo>
                    <a:pt x="1914" y="0"/>
                    <a:pt x="1814" y="59"/>
                    <a:pt x="1739" y="151"/>
                  </a:cubicBezTo>
                  <a:lnTo>
                    <a:pt x="93" y="2891"/>
                  </a:lnTo>
                  <a:cubicBezTo>
                    <a:pt x="1" y="3033"/>
                    <a:pt x="84" y="3075"/>
                    <a:pt x="185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6074950" y="1122300"/>
              <a:ext cx="72100" cy="87950"/>
            </a:xfrm>
            <a:custGeom>
              <a:avLst/>
              <a:gdLst/>
              <a:ahLst/>
              <a:cxnLst/>
              <a:rect l="l" t="t" r="r" b="b"/>
              <a:pathLst>
                <a:path w="2884" h="3518" extrusionOk="0">
                  <a:moveTo>
                    <a:pt x="2014" y="427"/>
                  </a:moveTo>
                  <a:lnTo>
                    <a:pt x="293" y="2975"/>
                  </a:lnTo>
                  <a:cubicBezTo>
                    <a:pt x="1" y="3401"/>
                    <a:pt x="126" y="3518"/>
                    <a:pt x="744" y="3309"/>
                  </a:cubicBezTo>
                  <a:cubicBezTo>
                    <a:pt x="870" y="3267"/>
                    <a:pt x="978" y="3184"/>
                    <a:pt x="1054" y="3067"/>
                  </a:cubicBezTo>
                  <a:lnTo>
                    <a:pt x="2808" y="151"/>
                  </a:lnTo>
                  <a:cubicBezTo>
                    <a:pt x="2850" y="93"/>
                    <a:pt x="2883" y="1"/>
                    <a:pt x="2749" y="34"/>
                  </a:cubicBezTo>
                  <a:cubicBezTo>
                    <a:pt x="2440" y="93"/>
                    <a:pt x="2181" y="193"/>
                    <a:pt x="2014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6281100" y="1122925"/>
              <a:ext cx="104025" cy="64150"/>
            </a:xfrm>
            <a:custGeom>
              <a:avLst/>
              <a:gdLst/>
              <a:ahLst/>
              <a:cxnLst/>
              <a:rect l="l" t="t" r="r" b="b"/>
              <a:pathLst>
                <a:path w="4161" h="2566" extrusionOk="0">
                  <a:moveTo>
                    <a:pt x="3910" y="2474"/>
                  </a:moveTo>
                  <a:cubicBezTo>
                    <a:pt x="2724" y="2423"/>
                    <a:pt x="1454" y="2524"/>
                    <a:pt x="251" y="2557"/>
                  </a:cubicBezTo>
                  <a:cubicBezTo>
                    <a:pt x="101" y="2565"/>
                    <a:pt x="9" y="2490"/>
                    <a:pt x="9" y="2281"/>
                  </a:cubicBezTo>
                  <a:lnTo>
                    <a:pt x="9" y="352"/>
                  </a:lnTo>
                  <a:cubicBezTo>
                    <a:pt x="9" y="193"/>
                    <a:pt x="0" y="68"/>
                    <a:pt x="293" y="68"/>
                  </a:cubicBezTo>
                  <a:cubicBezTo>
                    <a:pt x="1128" y="59"/>
                    <a:pt x="2106" y="51"/>
                    <a:pt x="3158" y="9"/>
                  </a:cubicBezTo>
                  <a:cubicBezTo>
                    <a:pt x="3375" y="1"/>
                    <a:pt x="3434" y="42"/>
                    <a:pt x="3492" y="235"/>
                  </a:cubicBezTo>
                  <a:lnTo>
                    <a:pt x="4094" y="2281"/>
                  </a:lnTo>
                  <a:cubicBezTo>
                    <a:pt x="4161" y="2415"/>
                    <a:pt x="4085" y="2474"/>
                    <a:pt x="3910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6377800" y="1122100"/>
              <a:ext cx="66225" cy="76875"/>
            </a:xfrm>
            <a:custGeom>
              <a:avLst/>
              <a:gdLst/>
              <a:ahLst/>
              <a:cxnLst/>
              <a:rect l="l" t="t" r="r" b="b"/>
              <a:pathLst>
                <a:path w="2649" h="3075" extrusionOk="0">
                  <a:moveTo>
                    <a:pt x="2456" y="3041"/>
                  </a:moveTo>
                  <a:cubicBezTo>
                    <a:pt x="2022" y="2899"/>
                    <a:pt x="1521" y="2740"/>
                    <a:pt x="936" y="2598"/>
                  </a:cubicBezTo>
                  <a:cubicBezTo>
                    <a:pt x="811" y="2573"/>
                    <a:pt x="710" y="2473"/>
                    <a:pt x="677" y="2356"/>
                  </a:cubicBezTo>
                  <a:lnTo>
                    <a:pt x="42" y="176"/>
                  </a:lnTo>
                  <a:cubicBezTo>
                    <a:pt x="0" y="17"/>
                    <a:pt x="151" y="17"/>
                    <a:pt x="226" y="9"/>
                  </a:cubicBezTo>
                  <a:cubicBezTo>
                    <a:pt x="351" y="0"/>
                    <a:pt x="485" y="0"/>
                    <a:pt x="610" y="0"/>
                  </a:cubicBezTo>
                  <a:cubicBezTo>
                    <a:pt x="727" y="0"/>
                    <a:pt x="836" y="59"/>
                    <a:pt x="902" y="151"/>
                  </a:cubicBezTo>
                  <a:lnTo>
                    <a:pt x="2557" y="2891"/>
                  </a:lnTo>
                  <a:cubicBezTo>
                    <a:pt x="2648" y="3033"/>
                    <a:pt x="2573" y="3075"/>
                    <a:pt x="2456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2" name="Google Shape;672;p42"/>
            <p:cNvSpPr/>
            <p:nvPr/>
          </p:nvSpPr>
          <p:spPr>
            <a:xfrm>
              <a:off x="6405575" y="1122300"/>
              <a:ext cx="71875" cy="87950"/>
            </a:xfrm>
            <a:custGeom>
              <a:avLst/>
              <a:gdLst/>
              <a:ahLst/>
              <a:cxnLst/>
              <a:rect l="l" t="t" r="r" b="b"/>
              <a:pathLst>
                <a:path w="2875" h="3518" extrusionOk="0">
                  <a:moveTo>
                    <a:pt x="869" y="427"/>
                  </a:moveTo>
                  <a:lnTo>
                    <a:pt x="2590" y="2975"/>
                  </a:lnTo>
                  <a:cubicBezTo>
                    <a:pt x="2874" y="3401"/>
                    <a:pt x="2757" y="3518"/>
                    <a:pt x="2131" y="3309"/>
                  </a:cubicBezTo>
                  <a:cubicBezTo>
                    <a:pt x="2005" y="3267"/>
                    <a:pt x="1897" y="3184"/>
                    <a:pt x="1830" y="3067"/>
                  </a:cubicBezTo>
                  <a:lnTo>
                    <a:pt x="76" y="151"/>
                  </a:lnTo>
                  <a:cubicBezTo>
                    <a:pt x="25" y="93"/>
                    <a:pt x="0" y="1"/>
                    <a:pt x="134" y="34"/>
                  </a:cubicBezTo>
                  <a:cubicBezTo>
                    <a:pt x="443" y="93"/>
                    <a:pt x="694" y="193"/>
                    <a:pt x="869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5554700" y="1146125"/>
              <a:ext cx="486875" cy="84175"/>
            </a:xfrm>
            <a:custGeom>
              <a:avLst/>
              <a:gdLst/>
              <a:ahLst/>
              <a:cxnLst/>
              <a:rect l="l" t="t" r="r" b="b"/>
              <a:pathLst>
                <a:path w="19475" h="3367" extrusionOk="0">
                  <a:moveTo>
                    <a:pt x="2039" y="1612"/>
                  </a:moveTo>
                  <a:lnTo>
                    <a:pt x="19199" y="3367"/>
                  </a:lnTo>
                  <a:cubicBezTo>
                    <a:pt x="19249" y="2799"/>
                    <a:pt x="19341" y="2239"/>
                    <a:pt x="19474" y="1688"/>
                  </a:cubicBezTo>
                  <a:lnTo>
                    <a:pt x="2382" y="201"/>
                  </a:lnTo>
                  <a:cubicBezTo>
                    <a:pt x="1" y="0"/>
                    <a:pt x="252" y="1429"/>
                    <a:pt x="2039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5584575" y="1155725"/>
              <a:ext cx="455325" cy="55775"/>
            </a:xfrm>
            <a:custGeom>
              <a:avLst/>
              <a:gdLst/>
              <a:ahLst/>
              <a:cxnLst/>
              <a:rect l="l" t="t" r="r" b="b"/>
              <a:pathLst>
                <a:path w="18213" h="2231" extrusionOk="0">
                  <a:moveTo>
                    <a:pt x="1095" y="527"/>
                  </a:moveTo>
                  <a:lnTo>
                    <a:pt x="18062" y="2231"/>
                  </a:lnTo>
                  <a:cubicBezTo>
                    <a:pt x="18104" y="2022"/>
                    <a:pt x="18154" y="1813"/>
                    <a:pt x="18212" y="1604"/>
                  </a:cubicBezTo>
                  <a:lnTo>
                    <a:pt x="1137" y="101"/>
                  </a:lnTo>
                  <a:cubicBezTo>
                    <a:pt x="1" y="0"/>
                    <a:pt x="9" y="418"/>
                    <a:pt x="1095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6842500" y="1441575"/>
              <a:ext cx="265675" cy="241300"/>
            </a:xfrm>
            <a:custGeom>
              <a:avLst/>
              <a:gdLst/>
              <a:ahLst/>
              <a:cxnLst/>
              <a:rect l="l" t="t" r="r" b="b"/>
              <a:pathLst>
                <a:path w="10627" h="9652" extrusionOk="0">
                  <a:moveTo>
                    <a:pt x="5317" y="0"/>
                  </a:moveTo>
                  <a:cubicBezTo>
                    <a:pt x="4941" y="0"/>
                    <a:pt x="4559" y="44"/>
                    <a:pt x="4177" y="137"/>
                  </a:cubicBezTo>
                  <a:cubicBezTo>
                    <a:pt x="1587" y="755"/>
                    <a:pt x="0" y="3361"/>
                    <a:pt x="618" y="5959"/>
                  </a:cubicBezTo>
                  <a:cubicBezTo>
                    <a:pt x="1153" y="8171"/>
                    <a:pt x="3133" y="9652"/>
                    <a:pt x="5312" y="9652"/>
                  </a:cubicBezTo>
                  <a:cubicBezTo>
                    <a:pt x="5685" y="9652"/>
                    <a:pt x="6063" y="9608"/>
                    <a:pt x="6441" y="9518"/>
                  </a:cubicBezTo>
                  <a:cubicBezTo>
                    <a:pt x="9031" y="8892"/>
                    <a:pt x="10626" y="6285"/>
                    <a:pt x="10000" y="3695"/>
                  </a:cubicBezTo>
                  <a:cubicBezTo>
                    <a:pt x="9472" y="1486"/>
                    <a:pt x="7498" y="0"/>
                    <a:pt x="5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6836025" y="1404975"/>
              <a:ext cx="278625" cy="254000"/>
            </a:xfrm>
            <a:custGeom>
              <a:avLst/>
              <a:gdLst/>
              <a:ahLst/>
              <a:cxnLst/>
              <a:rect l="l" t="t" r="r" b="b"/>
              <a:pathLst>
                <a:path w="11145" h="10160" extrusionOk="0">
                  <a:moveTo>
                    <a:pt x="5572" y="1"/>
                  </a:moveTo>
                  <a:cubicBezTo>
                    <a:pt x="4273" y="1"/>
                    <a:pt x="2974" y="498"/>
                    <a:pt x="1980" y="1492"/>
                  </a:cubicBezTo>
                  <a:cubicBezTo>
                    <a:pt x="0" y="3472"/>
                    <a:pt x="0" y="6688"/>
                    <a:pt x="1980" y="8668"/>
                  </a:cubicBezTo>
                  <a:cubicBezTo>
                    <a:pt x="2974" y="9662"/>
                    <a:pt x="4273" y="10159"/>
                    <a:pt x="5572" y="10159"/>
                  </a:cubicBezTo>
                  <a:cubicBezTo>
                    <a:pt x="6871" y="10159"/>
                    <a:pt x="8170" y="9662"/>
                    <a:pt x="9164" y="8668"/>
                  </a:cubicBezTo>
                  <a:cubicBezTo>
                    <a:pt x="11144" y="6688"/>
                    <a:pt x="11144" y="3472"/>
                    <a:pt x="9164" y="1492"/>
                  </a:cubicBezTo>
                  <a:cubicBezTo>
                    <a:pt x="8170" y="498"/>
                    <a:pt x="6871" y="1"/>
                    <a:pt x="5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6866500" y="1427225"/>
              <a:ext cx="217650" cy="218275"/>
            </a:xfrm>
            <a:custGeom>
              <a:avLst/>
              <a:gdLst/>
              <a:ahLst/>
              <a:cxnLst/>
              <a:rect l="l" t="t" r="r" b="b"/>
              <a:pathLst>
                <a:path w="8706" h="8731" extrusionOk="0">
                  <a:moveTo>
                    <a:pt x="4353" y="0"/>
                  </a:moveTo>
                  <a:cubicBezTo>
                    <a:pt x="2014" y="0"/>
                    <a:pt x="1" y="1964"/>
                    <a:pt x="1" y="4386"/>
                  </a:cubicBezTo>
                  <a:cubicBezTo>
                    <a:pt x="1" y="6784"/>
                    <a:pt x="1947" y="8730"/>
                    <a:pt x="4353" y="8730"/>
                  </a:cubicBezTo>
                  <a:cubicBezTo>
                    <a:pt x="6759" y="8730"/>
                    <a:pt x="8706" y="6784"/>
                    <a:pt x="8706" y="4386"/>
                  </a:cubicBezTo>
                  <a:cubicBezTo>
                    <a:pt x="8706" y="1964"/>
                    <a:pt x="6692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6886350" y="1436000"/>
              <a:ext cx="185075" cy="185050"/>
            </a:xfrm>
            <a:custGeom>
              <a:avLst/>
              <a:gdLst/>
              <a:ahLst/>
              <a:cxnLst/>
              <a:rect l="l" t="t" r="r" b="b"/>
              <a:pathLst>
                <a:path w="7403" h="7402" extrusionOk="0">
                  <a:moveTo>
                    <a:pt x="3559" y="7402"/>
                  </a:moveTo>
                  <a:cubicBezTo>
                    <a:pt x="4996" y="7402"/>
                    <a:pt x="6299" y="6533"/>
                    <a:pt x="6851" y="5205"/>
                  </a:cubicBezTo>
                  <a:cubicBezTo>
                    <a:pt x="7402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7" y="552"/>
                  </a:cubicBezTo>
                  <a:cubicBezTo>
                    <a:pt x="869" y="1103"/>
                    <a:pt x="0" y="2398"/>
                    <a:pt x="0" y="3843"/>
                  </a:cubicBezTo>
                  <a:cubicBezTo>
                    <a:pt x="0" y="5806"/>
                    <a:pt x="1596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693855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15" y="928"/>
                  </a:cubicBezTo>
                  <a:cubicBezTo>
                    <a:pt x="1588" y="1"/>
                    <a:pt x="1" y="661"/>
                    <a:pt x="1" y="1972"/>
                  </a:cubicBezTo>
                  <a:cubicBezTo>
                    <a:pt x="1" y="2783"/>
                    <a:pt x="661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6945650" y="1502200"/>
              <a:ext cx="59350" cy="59350"/>
            </a:xfrm>
            <a:custGeom>
              <a:avLst/>
              <a:gdLst/>
              <a:ahLst/>
              <a:cxnLst/>
              <a:rect l="l" t="t" r="r" b="b"/>
              <a:pathLst>
                <a:path w="2374" h="2374" extrusionOk="0">
                  <a:moveTo>
                    <a:pt x="1187" y="1"/>
                  </a:moveTo>
                  <a:cubicBezTo>
                    <a:pt x="536" y="1"/>
                    <a:pt x="1" y="535"/>
                    <a:pt x="1" y="1187"/>
                  </a:cubicBezTo>
                  <a:cubicBezTo>
                    <a:pt x="1" y="1847"/>
                    <a:pt x="536" y="2373"/>
                    <a:pt x="1187" y="2373"/>
                  </a:cubicBezTo>
                  <a:cubicBezTo>
                    <a:pt x="1839" y="2373"/>
                    <a:pt x="2373" y="1847"/>
                    <a:pt x="2373" y="1187"/>
                  </a:cubicBezTo>
                  <a:cubicBezTo>
                    <a:pt x="2373" y="535"/>
                    <a:pt x="1839" y="1"/>
                    <a:pt x="1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1" name="Google Shape;681;p42"/>
            <p:cNvSpPr/>
            <p:nvPr/>
          </p:nvSpPr>
          <p:spPr>
            <a:xfrm>
              <a:off x="6936900" y="1354325"/>
              <a:ext cx="76875" cy="65000"/>
            </a:xfrm>
            <a:custGeom>
              <a:avLst/>
              <a:gdLst/>
              <a:ahLst/>
              <a:cxnLst/>
              <a:rect l="l" t="t" r="r" b="b"/>
              <a:pathLst>
                <a:path w="3075" h="2600" extrusionOk="0">
                  <a:moveTo>
                    <a:pt x="2281" y="2499"/>
                  </a:moveTo>
                  <a:lnTo>
                    <a:pt x="3074" y="569"/>
                  </a:lnTo>
                  <a:cubicBezTo>
                    <a:pt x="3074" y="569"/>
                    <a:pt x="2757" y="1"/>
                    <a:pt x="1487" y="68"/>
                  </a:cubicBezTo>
                  <a:cubicBezTo>
                    <a:pt x="217" y="126"/>
                    <a:pt x="0" y="544"/>
                    <a:pt x="0" y="544"/>
                  </a:cubicBezTo>
                  <a:lnTo>
                    <a:pt x="702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6937100" y="1357675"/>
              <a:ext cx="71025" cy="61650"/>
            </a:xfrm>
            <a:custGeom>
              <a:avLst/>
              <a:gdLst/>
              <a:ahLst/>
              <a:cxnLst/>
              <a:rect l="l" t="t" r="r" b="b"/>
              <a:pathLst>
                <a:path w="2841" h="2466" extrusionOk="0">
                  <a:moveTo>
                    <a:pt x="0" y="427"/>
                  </a:moveTo>
                  <a:lnTo>
                    <a:pt x="694" y="2465"/>
                  </a:lnTo>
                  <a:lnTo>
                    <a:pt x="1880" y="2390"/>
                  </a:lnTo>
                  <a:lnTo>
                    <a:pt x="2841" y="34"/>
                  </a:lnTo>
                  <a:cubicBezTo>
                    <a:pt x="2841" y="34"/>
                    <a:pt x="2055" y="1"/>
                    <a:pt x="1187" y="51"/>
                  </a:cubicBezTo>
                  <a:cubicBezTo>
                    <a:pt x="326" y="109"/>
                    <a:pt x="151" y="301"/>
                    <a:pt x="0" y="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6918725" y="1335750"/>
              <a:ext cx="112175" cy="37000"/>
            </a:xfrm>
            <a:custGeom>
              <a:avLst/>
              <a:gdLst/>
              <a:ahLst/>
              <a:cxnLst/>
              <a:rect l="l" t="t" r="r" b="b"/>
              <a:pathLst>
                <a:path w="4487" h="1480" extrusionOk="0">
                  <a:moveTo>
                    <a:pt x="0" y="318"/>
                  </a:moveTo>
                  <a:lnTo>
                    <a:pt x="4486" y="0"/>
                  </a:lnTo>
                  <a:lnTo>
                    <a:pt x="4486" y="1162"/>
                  </a:lnTo>
                  <a:lnTo>
                    <a:pt x="0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765220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1" y="109"/>
                  </a:moveTo>
                  <a:lnTo>
                    <a:pt x="2482" y="0"/>
                  </a:lnTo>
                  <a:lnTo>
                    <a:pt x="2482" y="1111"/>
                  </a:lnTo>
                  <a:lnTo>
                    <a:pt x="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7605850" y="1339100"/>
              <a:ext cx="161675" cy="181500"/>
            </a:xfrm>
            <a:custGeom>
              <a:avLst/>
              <a:gdLst/>
              <a:ahLst/>
              <a:cxnLst/>
              <a:rect l="l" t="t" r="r" b="b"/>
              <a:pathLst>
                <a:path w="6467" h="7260" extrusionOk="0">
                  <a:moveTo>
                    <a:pt x="3108" y="7260"/>
                  </a:moveTo>
                  <a:cubicBezTo>
                    <a:pt x="4369" y="7260"/>
                    <a:pt x="5497" y="6499"/>
                    <a:pt x="5982" y="5338"/>
                  </a:cubicBezTo>
                  <a:cubicBezTo>
                    <a:pt x="6466" y="4177"/>
                    <a:pt x="6199" y="2840"/>
                    <a:pt x="5305" y="1955"/>
                  </a:cubicBezTo>
                  <a:cubicBezTo>
                    <a:pt x="3350" y="0"/>
                    <a:pt x="0" y="1387"/>
                    <a:pt x="0" y="4152"/>
                  </a:cubicBezTo>
                  <a:cubicBezTo>
                    <a:pt x="8" y="5865"/>
                    <a:pt x="1395" y="7260"/>
                    <a:pt x="3108" y="7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6" name="Google Shape;686;p42"/>
            <p:cNvSpPr/>
            <p:nvPr/>
          </p:nvSpPr>
          <p:spPr>
            <a:xfrm>
              <a:off x="7601875" y="1334925"/>
              <a:ext cx="170025" cy="170025"/>
            </a:xfrm>
            <a:custGeom>
              <a:avLst/>
              <a:gdLst/>
              <a:ahLst/>
              <a:cxnLst/>
              <a:rect l="l" t="t" r="r" b="b"/>
              <a:pathLst>
                <a:path w="6801" h="6801" extrusionOk="0">
                  <a:moveTo>
                    <a:pt x="3267" y="6800"/>
                  </a:moveTo>
                  <a:cubicBezTo>
                    <a:pt x="4595" y="6800"/>
                    <a:pt x="5781" y="6007"/>
                    <a:pt x="6291" y="4778"/>
                  </a:cubicBezTo>
                  <a:cubicBezTo>
                    <a:pt x="6801" y="3559"/>
                    <a:pt x="6516" y="2155"/>
                    <a:pt x="5581" y="1220"/>
                  </a:cubicBezTo>
                  <a:cubicBezTo>
                    <a:pt x="4645" y="284"/>
                    <a:pt x="3242" y="0"/>
                    <a:pt x="2022" y="510"/>
                  </a:cubicBezTo>
                  <a:cubicBezTo>
                    <a:pt x="794" y="1011"/>
                    <a:pt x="0" y="2205"/>
                    <a:pt x="0" y="3534"/>
                  </a:cubicBezTo>
                  <a:cubicBezTo>
                    <a:pt x="0" y="5330"/>
                    <a:pt x="1462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7" name="Google Shape;687;p42"/>
            <p:cNvSpPr/>
            <p:nvPr/>
          </p:nvSpPr>
          <p:spPr>
            <a:xfrm>
              <a:off x="7588725" y="1355375"/>
              <a:ext cx="165000" cy="146850"/>
            </a:xfrm>
            <a:custGeom>
              <a:avLst/>
              <a:gdLst/>
              <a:ahLst/>
              <a:cxnLst/>
              <a:rect l="l" t="t" r="r" b="b"/>
              <a:pathLst>
                <a:path w="6600" h="5874" extrusionOk="0">
                  <a:moveTo>
                    <a:pt x="3793" y="17"/>
                  </a:moveTo>
                  <a:cubicBezTo>
                    <a:pt x="1278" y="1"/>
                    <a:pt x="0" y="3033"/>
                    <a:pt x="1779" y="4821"/>
                  </a:cubicBezTo>
                  <a:cubicBezTo>
                    <a:pt x="2581" y="5631"/>
                    <a:pt x="3793" y="5874"/>
                    <a:pt x="4854" y="5439"/>
                  </a:cubicBezTo>
                  <a:cubicBezTo>
                    <a:pt x="5906" y="5005"/>
                    <a:pt x="6600" y="3977"/>
                    <a:pt x="6600" y="2833"/>
                  </a:cubicBezTo>
                  <a:cubicBezTo>
                    <a:pt x="6583" y="1287"/>
                    <a:pt x="5338" y="34"/>
                    <a:pt x="3793" y="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8" name="Google Shape;688;p42"/>
            <p:cNvSpPr/>
            <p:nvPr/>
          </p:nvSpPr>
          <p:spPr>
            <a:xfrm>
              <a:off x="7657625" y="1399500"/>
              <a:ext cx="52025" cy="47375"/>
            </a:xfrm>
            <a:custGeom>
              <a:avLst/>
              <a:gdLst/>
              <a:ahLst/>
              <a:cxnLst/>
              <a:rect l="l" t="t" r="r" b="b"/>
              <a:pathLst>
                <a:path w="2081" h="1895" extrusionOk="0">
                  <a:moveTo>
                    <a:pt x="1038" y="0"/>
                  </a:moveTo>
                  <a:cubicBezTo>
                    <a:pt x="794" y="0"/>
                    <a:pt x="552" y="94"/>
                    <a:pt x="368" y="282"/>
                  </a:cubicBezTo>
                  <a:cubicBezTo>
                    <a:pt x="1" y="650"/>
                    <a:pt x="1" y="1251"/>
                    <a:pt x="368" y="1619"/>
                  </a:cubicBezTo>
                  <a:cubicBezTo>
                    <a:pt x="552" y="1803"/>
                    <a:pt x="794" y="1895"/>
                    <a:pt x="1038" y="1895"/>
                  </a:cubicBezTo>
                  <a:cubicBezTo>
                    <a:pt x="1281" y="1895"/>
                    <a:pt x="1525" y="1803"/>
                    <a:pt x="1713" y="1619"/>
                  </a:cubicBezTo>
                  <a:cubicBezTo>
                    <a:pt x="2081" y="1251"/>
                    <a:pt x="2081" y="650"/>
                    <a:pt x="1713" y="282"/>
                  </a:cubicBezTo>
                  <a:cubicBezTo>
                    <a:pt x="1525" y="94"/>
                    <a:pt x="1281" y="0"/>
                    <a:pt x="1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9" name="Google Shape;689;p42"/>
            <p:cNvSpPr/>
            <p:nvPr/>
          </p:nvSpPr>
          <p:spPr>
            <a:xfrm>
              <a:off x="7664525" y="1397575"/>
              <a:ext cx="44725" cy="44700"/>
            </a:xfrm>
            <a:custGeom>
              <a:avLst/>
              <a:gdLst/>
              <a:ahLst/>
              <a:cxnLst/>
              <a:rect l="l" t="t" r="r" b="b"/>
              <a:pathLst>
                <a:path w="1789" h="1788" extrusionOk="0">
                  <a:moveTo>
                    <a:pt x="761" y="1788"/>
                  </a:moveTo>
                  <a:cubicBezTo>
                    <a:pt x="1446" y="1788"/>
                    <a:pt x="1788" y="961"/>
                    <a:pt x="1304" y="485"/>
                  </a:cubicBezTo>
                  <a:cubicBezTo>
                    <a:pt x="819" y="0"/>
                    <a:pt x="1" y="343"/>
                    <a:pt x="1" y="1028"/>
                  </a:cubicBezTo>
                  <a:cubicBezTo>
                    <a:pt x="1" y="1445"/>
                    <a:pt x="343" y="1788"/>
                    <a:pt x="761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0" name="Google Shape;690;p42"/>
            <p:cNvSpPr/>
            <p:nvPr/>
          </p:nvSpPr>
          <p:spPr>
            <a:xfrm>
              <a:off x="7658875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1471" y="1612"/>
                  </a:moveTo>
                  <a:lnTo>
                    <a:pt x="1981" y="368"/>
                  </a:lnTo>
                  <a:cubicBezTo>
                    <a:pt x="1981" y="368"/>
                    <a:pt x="1772" y="0"/>
                    <a:pt x="962" y="42"/>
                  </a:cubicBezTo>
                  <a:cubicBezTo>
                    <a:pt x="151" y="84"/>
                    <a:pt x="1" y="343"/>
                    <a:pt x="1" y="343"/>
                  </a:cubicBezTo>
                  <a:lnTo>
                    <a:pt x="452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1" name="Google Shape;691;p42"/>
            <p:cNvSpPr/>
            <p:nvPr/>
          </p:nvSpPr>
          <p:spPr>
            <a:xfrm>
              <a:off x="7659100" y="1310275"/>
              <a:ext cx="41575" cy="39900"/>
            </a:xfrm>
            <a:custGeom>
              <a:avLst/>
              <a:gdLst/>
              <a:ahLst/>
              <a:cxnLst/>
              <a:rect l="l" t="t" r="r" b="b"/>
              <a:pathLst>
                <a:path w="1663" h="1596" extrusionOk="0">
                  <a:moveTo>
                    <a:pt x="0" y="284"/>
                  </a:moveTo>
                  <a:lnTo>
                    <a:pt x="443" y="1596"/>
                  </a:lnTo>
                  <a:lnTo>
                    <a:pt x="1203" y="1554"/>
                  </a:lnTo>
                  <a:lnTo>
                    <a:pt x="1663" y="376"/>
                  </a:lnTo>
                  <a:cubicBezTo>
                    <a:pt x="1663" y="376"/>
                    <a:pt x="1421" y="0"/>
                    <a:pt x="761" y="42"/>
                  </a:cubicBezTo>
                  <a:cubicBezTo>
                    <a:pt x="309" y="75"/>
                    <a:pt x="92" y="201"/>
                    <a:pt x="0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2" name="Google Shape;692;p42"/>
            <p:cNvSpPr/>
            <p:nvPr/>
          </p:nvSpPr>
          <p:spPr>
            <a:xfrm>
              <a:off x="7647200" y="1296475"/>
              <a:ext cx="72275" cy="23625"/>
            </a:xfrm>
            <a:custGeom>
              <a:avLst/>
              <a:gdLst/>
              <a:ahLst/>
              <a:cxnLst/>
              <a:rect l="l" t="t" r="r" b="b"/>
              <a:pathLst>
                <a:path w="2891" h="945" extrusionOk="0">
                  <a:moveTo>
                    <a:pt x="0" y="201"/>
                  </a:moveTo>
                  <a:lnTo>
                    <a:pt x="2891" y="1"/>
                  </a:lnTo>
                  <a:lnTo>
                    <a:pt x="2891" y="744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693" name="Google Shape;693;p42"/>
          <p:cNvSpPr txBox="1">
            <a:spLocks noGrp="1"/>
          </p:cNvSpPr>
          <p:nvPr>
            <p:ph type="title" idx="2"/>
          </p:nvPr>
        </p:nvSpPr>
        <p:spPr>
          <a:xfrm>
            <a:off x="8862539" y="1502771"/>
            <a:ext cx="2106400" cy="98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/>
              <a:t>01</a:t>
            </a:r>
            <a:endParaRPr b="1" dirty="0"/>
          </a:p>
        </p:txBody>
      </p:sp>
      <p:sp>
        <p:nvSpPr>
          <p:cNvPr id="694" name="Google Shape;694;p42"/>
          <p:cNvSpPr/>
          <p:nvPr/>
        </p:nvSpPr>
        <p:spPr>
          <a:xfrm>
            <a:off x="5164067" y="5270618"/>
            <a:ext cx="2650119" cy="420772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2962DD-6CD5-4595-E607-85E52ED98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906" y="478839"/>
            <a:ext cx="8825658" cy="1907009"/>
          </a:xfrm>
        </p:spPr>
        <p:txBody>
          <a:bodyPr/>
          <a:lstStyle/>
          <a:p>
            <a:r>
              <a:rPr lang="en-US" b="1" dirty="0">
                <a:latin typeface="Agency FB" panose="020B0503020202020204" pitchFamily="34" charset="0"/>
              </a:rPr>
              <a:t>Check-in Time By Origin:</a:t>
            </a:r>
            <a:br>
              <a:rPr lang="en-US" b="1" dirty="0">
                <a:latin typeface="Agency FB" panose="020B0503020202020204" pitchFamily="34" charset="0"/>
              </a:rPr>
            </a:br>
            <a:endParaRPr lang="en-IN" b="1" dirty="0">
              <a:latin typeface="Agency FB" panose="020B0503020202020204" pitchFamily="34" charset="0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BF54131-CB22-0F4E-2584-B672B9055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989" y="1786758"/>
            <a:ext cx="4173790" cy="4372303"/>
          </a:xfrm>
        </p:spPr>
        <p:txBody>
          <a:bodyPr/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We have analyzed the check-in-time as per the ratings.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Here we could notice that every states have origin.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 Black" panose="020B0A04020102020204" pitchFamily="34" charset="0"/>
              </a:rPr>
              <a:t>Here check-in-time is more in Bangalore, means Bangalore have taken more time for checking as per the passenger's review.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n-IN" dirty="0">
              <a:latin typeface="Arial Black" panose="020B0A040201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1AA489-AA63-2EA1-170D-1D3857FF5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79" y="2584747"/>
            <a:ext cx="6831724" cy="3794414"/>
          </a:xfrm>
          <a:prstGeom prst="rect">
            <a:avLst/>
          </a:prstGeom>
        </p:spPr>
      </p:pic>
      <p:grpSp>
        <p:nvGrpSpPr>
          <p:cNvPr id="19" name="Google Shape;905;p48">
            <a:extLst>
              <a:ext uri="{FF2B5EF4-FFF2-40B4-BE49-F238E27FC236}">
                <a16:creationId xmlns:a16="http://schemas.microsoft.com/office/drawing/2014/main" id="{4665E96A-C7BF-8B41-D971-23DC9CAB54BD}"/>
              </a:ext>
            </a:extLst>
          </p:cNvPr>
          <p:cNvGrpSpPr/>
          <p:nvPr/>
        </p:nvGrpSpPr>
        <p:grpSpPr>
          <a:xfrm>
            <a:off x="8271641" y="1044718"/>
            <a:ext cx="2080622" cy="1341130"/>
            <a:chOff x="1301165" y="1157310"/>
            <a:chExt cx="2080622" cy="1341130"/>
          </a:xfrm>
        </p:grpSpPr>
        <p:grpSp>
          <p:nvGrpSpPr>
            <p:cNvPr id="20" name="Google Shape;906;p48">
              <a:extLst>
                <a:ext uri="{FF2B5EF4-FFF2-40B4-BE49-F238E27FC236}">
                  <a16:creationId xmlns:a16="http://schemas.microsoft.com/office/drawing/2014/main" id="{2B4127BF-D943-A136-B0E7-0560E8A547D3}"/>
                </a:ext>
              </a:extLst>
            </p:cNvPr>
            <p:cNvGrpSpPr/>
            <p:nvPr/>
          </p:nvGrpSpPr>
          <p:grpSpPr>
            <a:xfrm>
              <a:off x="1301165" y="1157310"/>
              <a:ext cx="2080622" cy="1341130"/>
              <a:chOff x="1032725" y="1485988"/>
              <a:chExt cx="1688542" cy="1088403"/>
            </a:xfrm>
          </p:grpSpPr>
          <p:sp>
            <p:nvSpPr>
              <p:cNvPr id="38" name="Google Shape;907;p48">
                <a:extLst>
                  <a:ext uri="{FF2B5EF4-FFF2-40B4-BE49-F238E27FC236}">
                    <a16:creationId xmlns:a16="http://schemas.microsoft.com/office/drawing/2014/main" id="{07165D3F-AF5A-A96C-A685-664903F16142}"/>
                  </a:ext>
                </a:extLst>
              </p:cNvPr>
              <p:cNvSpPr/>
              <p:nvPr/>
            </p:nvSpPr>
            <p:spPr>
              <a:xfrm>
                <a:off x="1445717" y="1606654"/>
                <a:ext cx="663840" cy="225403"/>
              </a:xfrm>
              <a:custGeom>
                <a:avLst/>
                <a:gdLst/>
                <a:ahLst/>
                <a:cxnLst/>
                <a:rect l="l" t="t" r="r" b="b"/>
                <a:pathLst>
                  <a:path w="18304" h="6215" extrusionOk="0">
                    <a:moveTo>
                      <a:pt x="3125" y="0"/>
                    </a:moveTo>
                    <a:lnTo>
                      <a:pt x="0" y="1638"/>
                    </a:lnTo>
                    <a:lnTo>
                      <a:pt x="11821" y="6190"/>
                    </a:lnTo>
                    <a:cubicBezTo>
                      <a:pt x="11865" y="6206"/>
                      <a:pt x="11910" y="6215"/>
                      <a:pt x="11954" y="6215"/>
                    </a:cubicBezTo>
                    <a:cubicBezTo>
                      <a:pt x="12004" y="6215"/>
                      <a:pt x="12053" y="6204"/>
                      <a:pt x="12097" y="6182"/>
                    </a:cubicBezTo>
                    <a:lnTo>
                      <a:pt x="18045" y="3049"/>
                    </a:lnTo>
                    <a:cubicBezTo>
                      <a:pt x="18304" y="2907"/>
                      <a:pt x="18262" y="2523"/>
                      <a:pt x="17987" y="2448"/>
                    </a:cubicBezTo>
                    <a:cubicBezTo>
                      <a:pt x="15664" y="1813"/>
                      <a:pt x="8680" y="34"/>
                      <a:pt x="31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08;p48">
                <a:extLst>
                  <a:ext uri="{FF2B5EF4-FFF2-40B4-BE49-F238E27FC236}">
                    <a16:creationId xmlns:a16="http://schemas.microsoft.com/office/drawing/2014/main" id="{B24C2C34-A1BD-BFA0-F767-5FAC1718B305}"/>
                  </a:ext>
                </a:extLst>
              </p:cNvPr>
              <p:cNvSpPr/>
              <p:nvPr/>
            </p:nvSpPr>
            <p:spPr>
              <a:xfrm>
                <a:off x="1445717" y="1632985"/>
                <a:ext cx="520257" cy="199072"/>
              </a:xfrm>
              <a:custGeom>
                <a:avLst/>
                <a:gdLst/>
                <a:ahLst/>
                <a:cxnLst/>
                <a:rect l="l" t="t" r="r" b="b"/>
                <a:pathLst>
                  <a:path w="14345" h="5489" extrusionOk="0">
                    <a:moveTo>
                      <a:pt x="1730" y="1"/>
                    </a:moveTo>
                    <a:lnTo>
                      <a:pt x="0" y="912"/>
                    </a:lnTo>
                    <a:lnTo>
                      <a:pt x="11821" y="5464"/>
                    </a:lnTo>
                    <a:cubicBezTo>
                      <a:pt x="11865" y="5480"/>
                      <a:pt x="11910" y="5489"/>
                      <a:pt x="11954" y="5489"/>
                    </a:cubicBezTo>
                    <a:cubicBezTo>
                      <a:pt x="12004" y="5489"/>
                      <a:pt x="12053" y="5478"/>
                      <a:pt x="12097" y="5456"/>
                    </a:cubicBezTo>
                    <a:lnTo>
                      <a:pt x="14344" y="4270"/>
                    </a:lnTo>
                    <a:lnTo>
                      <a:pt x="17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09;p48">
                <a:extLst>
                  <a:ext uri="{FF2B5EF4-FFF2-40B4-BE49-F238E27FC236}">
                    <a16:creationId xmlns:a16="http://schemas.microsoft.com/office/drawing/2014/main" id="{57231768-8117-80D1-2B45-3386792E2E57}"/>
                  </a:ext>
                </a:extLst>
              </p:cNvPr>
              <p:cNvSpPr/>
              <p:nvPr/>
            </p:nvSpPr>
            <p:spPr>
              <a:xfrm>
                <a:off x="1032725" y="1485988"/>
                <a:ext cx="1688542" cy="767856"/>
              </a:xfrm>
              <a:custGeom>
                <a:avLst/>
                <a:gdLst/>
                <a:ahLst/>
                <a:cxnLst/>
                <a:rect l="l" t="t" r="r" b="b"/>
                <a:pathLst>
                  <a:path w="46558" h="21172" extrusionOk="0">
                    <a:moveTo>
                      <a:pt x="39740" y="1"/>
                    </a:moveTo>
                    <a:cubicBezTo>
                      <a:pt x="38819" y="1"/>
                      <a:pt x="37908" y="222"/>
                      <a:pt x="37084" y="654"/>
                    </a:cubicBezTo>
                    <a:lnTo>
                      <a:pt x="9207" y="15315"/>
                    </a:lnTo>
                    <a:lnTo>
                      <a:pt x="2290" y="13160"/>
                    </a:lnTo>
                    <a:lnTo>
                      <a:pt x="1" y="14471"/>
                    </a:lnTo>
                    <a:lnTo>
                      <a:pt x="327" y="15090"/>
                    </a:lnTo>
                    <a:cubicBezTo>
                      <a:pt x="2358" y="18960"/>
                      <a:pt x="6311" y="21172"/>
                      <a:pt x="10403" y="21172"/>
                    </a:cubicBezTo>
                    <a:cubicBezTo>
                      <a:pt x="12185" y="21172"/>
                      <a:pt x="13994" y="20752"/>
                      <a:pt x="15681" y="19868"/>
                    </a:cubicBezTo>
                    <a:lnTo>
                      <a:pt x="44678" y="4622"/>
                    </a:lnTo>
                    <a:cubicBezTo>
                      <a:pt x="46558" y="3628"/>
                      <a:pt x="46065" y="813"/>
                      <a:pt x="43960" y="529"/>
                    </a:cubicBezTo>
                    <a:lnTo>
                      <a:pt x="43609" y="478"/>
                    </a:lnTo>
                    <a:lnTo>
                      <a:pt x="41261" y="161"/>
                    </a:lnTo>
                    <a:lnTo>
                      <a:pt x="40509" y="52"/>
                    </a:lnTo>
                    <a:cubicBezTo>
                      <a:pt x="40253" y="18"/>
                      <a:pt x="39996" y="1"/>
                      <a:pt x="397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10;p48">
                <a:extLst>
                  <a:ext uri="{FF2B5EF4-FFF2-40B4-BE49-F238E27FC236}">
                    <a16:creationId xmlns:a16="http://schemas.microsoft.com/office/drawing/2014/main" id="{164F7A61-918A-90E7-6710-DA1174AB7035}"/>
                  </a:ext>
                </a:extLst>
              </p:cNvPr>
              <p:cNvSpPr/>
              <p:nvPr/>
            </p:nvSpPr>
            <p:spPr>
              <a:xfrm>
                <a:off x="1391786" y="1568753"/>
                <a:ext cx="1309220" cy="684912"/>
              </a:xfrm>
              <a:custGeom>
                <a:avLst/>
                <a:gdLst/>
                <a:ahLst/>
                <a:cxnLst/>
                <a:rect l="l" t="t" r="r" b="b"/>
                <a:pathLst>
                  <a:path w="36099" h="18885" extrusionOk="0">
                    <a:moveTo>
                      <a:pt x="35906" y="1"/>
                    </a:moveTo>
                    <a:lnTo>
                      <a:pt x="0" y="18873"/>
                    </a:lnTo>
                    <a:cubicBezTo>
                      <a:pt x="171" y="18880"/>
                      <a:pt x="341" y="18884"/>
                      <a:pt x="511" y="18884"/>
                    </a:cubicBezTo>
                    <a:cubicBezTo>
                      <a:pt x="2343" y="18884"/>
                      <a:pt x="4153" y="18434"/>
                      <a:pt x="5781" y="17578"/>
                    </a:cubicBezTo>
                    <a:lnTo>
                      <a:pt x="34778" y="2332"/>
                    </a:lnTo>
                    <a:cubicBezTo>
                      <a:pt x="35630" y="1897"/>
                      <a:pt x="36098" y="937"/>
                      <a:pt x="359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11;p48">
                <a:extLst>
                  <a:ext uri="{FF2B5EF4-FFF2-40B4-BE49-F238E27FC236}">
                    <a16:creationId xmlns:a16="http://schemas.microsoft.com/office/drawing/2014/main" id="{696994F6-BA6C-2E7E-1545-DB7CC007F4F0}"/>
                  </a:ext>
                </a:extLst>
              </p:cNvPr>
              <p:cNvSpPr/>
              <p:nvPr/>
            </p:nvSpPr>
            <p:spPr>
              <a:xfrm>
                <a:off x="1695971" y="1847986"/>
                <a:ext cx="444313" cy="726402"/>
              </a:xfrm>
              <a:custGeom>
                <a:avLst/>
                <a:gdLst/>
                <a:ahLst/>
                <a:cxnLst/>
                <a:rect l="l" t="t" r="r" b="b"/>
                <a:pathLst>
                  <a:path w="12251" h="20029" extrusionOk="0">
                    <a:moveTo>
                      <a:pt x="11761" y="0"/>
                    </a:moveTo>
                    <a:cubicBezTo>
                      <a:pt x="11699" y="0"/>
                      <a:pt x="11634" y="14"/>
                      <a:pt x="11571" y="46"/>
                    </a:cubicBezTo>
                    <a:lnTo>
                      <a:pt x="3969" y="4039"/>
                    </a:lnTo>
                    <a:cubicBezTo>
                      <a:pt x="3869" y="4098"/>
                      <a:pt x="3793" y="4198"/>
                      <a:pt x="3760" y="4315"/>
                    </a:cubicBezTo>
                    <a:lnTo>
                      <a:pt x="1" y="20029"/>
                    </a:lnTo>
                    <a:lnTo>
                      <a:pt x="3977" y="17940"/>
                    </a:lnTo>
                    <a:cubicBezTo>
                      <a:pt x="7954" y="12067"/>
                      <a:pt x="11145" y="3446"/>
                      <a:pt x="12156" y="547"/>
                    </a:cubicBezTo>
                    <a:cubicBezTo>
                      <a:pt x="12251" y="263"/>
                      <a:pt x="12027" y="0"/>
                      <a:pt x="117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12;p48">
                <a:extLst>
                  <a:ext uri="{FF2B5EF4-FFF2-40B4-BE49-F238E27FC236}">
                    <a16:creationId xmlns:a16="http://schemas.microsoft.com/office/drawing/2014/main" id="{8CA940F4-8E07-793F-A024-0D75E445870C}"/>
                  </a:ext>
                </a:extLst>
              </p:cNvPr>
              <p:cNvSpPr/>
              <p:nvPr/>
            </p:nvSpPr>
            <p:spPr>
              <a:xfrm>
                <a:off x="1695971" y="1939637"/>
                <a:ext cx="248179" cy="634754"/>
              </a:xfrm>
              <a:custGeom>
                <a:avLst/>
                <a:gdLst/>
                <a:ahLst/>
                <a:cxnLst/>
                <a:rect l="l" t="t" r="r" b="b"/>
                <a:pathLst>
                  <a:path w="6843" h="17502" extrusionOk="0">
                    <a:moveTo>
                      <a:pt x="6843" y="0"/>
                    </a:moveTo>
                    <a:lnTo>
                      <a:pt x="3969" y="1512"/>
                    </a:lnTo>
                    <a:cubicBezTo>
                      <a:pt x="3869" y="1571"/>
                      <a:pt x="3793" y="1671"/>
                      <a:pt x="3760" y="1788"/>
                    </a:cubicBezTo>
                    <a:lnTo>
                      <a:pt x="1" y="17502"/>
                    </a:lnTo>
                    <a:lnTo>
                      <a:pt x="1" y="17502"/>
                    </a:lnTo>
                    <a:lnTo>
                      <a:pt x="2198" y="16349"/>
                    </a:lnTo>
                    <a:lnTo>
                      <a:pt x="68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13;p48">
                <a:extLst>
                  <a:ext uri="{FF2B5EF4-FFF2-40B4-BE49-F238E27FC236}">
                    <a16:creationId xmlns:a16="http://schemas.microsoft.com/office/drawing/2014/main" id="{4050238B-124F-B82F-158F-ED8457096309}"/>
                  </a:ext>
                </a:extLst>
              </p:cNvPr>
              <p:cNvSpPr/>
              <p:nvPr/>
            </p:nvSpPr>
            <p:spPr>
              <a:xfrm>
                <a:off x="2426787" y="1491791"/>
                <a:ext cx="187576" cy="88311"/>
              </a:xfrm>
              <a:custGeom>
                <a:avLst/>
                <a:gdLst/>
                <a:ahLst/>
                <a:cxnLst/>
                <a:rect l="l" t="t" r="r" b="b"/>
                <a:pathLst>
                  <a:path w="5172" h="2435" extrusionOk="0">
                    <a:moveTo>
                      <a:pt x="2824" y="1"/>
                    </a:moveTo>
                    <a:lnTo>
                      <a:pt x="377" y="1287"/>
                    </a:lnTo>
                    <a:cubicBezTo>
                      <a:pt x="93" y="1438"/>
                      <a:pt x="1" y="1830"/>
                      <a:pt x="176" y="2165"/>
                    </a:cubicBezTo>
                    <a:cubicBezTo>
                      <a:pt x="278" y="2359"/>
                      <a:pt x="560" y="2434"/>
                      <a:pt x="834" y="2434"/>
                    </a:cubicBezTo>
                    <a:cubicBezTo>
                      <a:pt x="1032" y="2434"/>
                      <a:pt x="1227" y="2395"/>
                      <a:pt x="1346" y="2332"/>
                    </a:cubicBezTo>
                    <a:lnTo>
                      <a:pt x="5172" y="318"/>
                    </a:lnTo>
                    <a:lnTo>
                      <a:pt x="28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914;p48">
              <a:extLst>
                <a:ext uri="{FF2B5EF4-FFF2-40B4-BE49-F238E27FC236}">
                  <a16:creationId xmlns:a16="http://schemas.microsoft.com/office/drawing/2014/main" id="{BDCB6C87-83E3-5EBC-76F3-6EE143244E50}"/>
                </a:ext>
              </a:extLst>
            </p:cNvPr>
            <p:cNvGrpSpPr/>
            <p:nvPr/>
          </p:nvGrpSpPr>
          <p:grpSpPr>
            <a:xfrm>
              <a:off x="1835438" y="1257997"/>
              <a:ext cx="1171957" cy="643137"/>
              <a:chOff x="1466318" y="1567701"/>
              <a:chExt cx="951110" cy="521942"/>
            </a:xfrm>
          </p:grpSpPr>
          <p:sp>
            <p:nvSpPr>
              <p:cNvPr id="22" name="Google Shape;915;p48">
                <a:extLst>
                  <a:ext uri="{FF2B5EF4-FFF2-40B4-BE49-F238E27FC236}">
                    <a16:creationId xmlns:a16="http://schemas.microsoft.com/office/drawing/2014/main" id="{5A537CCB-9F7C-3DBE-37FF-DCD53C1E4866}"/>
                  </a:ext>
                </a:extLst>
              </p:cNvPr>
              <p:cNvSpPr/>
              <p:nvPr/>
            </p:nvSpPr>
            <p:spPr>
              <a:xfrm>
                <a:off x="1466318" y="2041008"/>
                <a:ext cx="50629" cy="48635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41" extrusionOk="0">
                    <a:moveTo>
                      <a:pt x="622" y="0"/>
                    </a:moveTo>
                    <a:cubicBezTo>
                      <a:pt x="538" y="0"/>
                      <a:pt x="454" y="20"/>
                      <a:pt x="376" y="62"/>
                    </a:cubicBezTo>
                    <a:cubicBezTo>
                      <a:pt x="92" y="213"/>
                      <a:pt x="0" y="614"/>
                      <a:pt x="176" y="948"/>
                    </a:cubicBezTo>
                    <a:cubicBezTo>
                      <a:pt x="305" y="1194"/>
                      <a:pt x="543" y="1340"/>
                      <a:pt x="776" y="1340"/>
                    </a:cubicBezTo>
                    <a:cubicBezTo>
                      <a:pt x="860" y="1340"/>
                      <a:pt x="943" y="1322"/>
                      <a:pt x="1020" y="1282"/>
                    </a:cubicBezTo>
                    <a:cubicBezTo>
                      <a:pt x="1304" y="1123"/>
                      <a:pt x="1395" y="731"/>
                      <a:pt x="1220" y="396"/>
                    </a:cubicBezTo>
                    <a:cubicBezTo>
                      <a:pt x="1091" y="151"/>
                      <a:pt x="854" y="0"/>
                      <a:pt x="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16;p48">
                <a:extLst>
                  <a:ext uri="{FF2B5EF4-FFF2-40B4-BE49-F238E27FC236}">
                    <a16:creationId xmlns:a16="http://schemas.microsoft.com/office/drawing/2014/main" id="{79687E60-37D6-8D5C-3513-0CAD069F14AD}"/>
                  </a:ext>
                </a:extLst>
              </p:cNvPr>
              <p:cNvSpPr/>
              <p:nvPr/>
            </p:nvSpPr>
            <p:spPr>
              <a:xfrm>
                <a:off x="1526306" y="2009454"/>
                <a:ext cx="50629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4" extrusionOk="0">
                    <a:moveTo>
                      <a:pt x="630" y="0"/>
                    </a:moveTo>
                    <a:cubicBezTo>
                      <a:pt x="545" y="0"/>
                      <a:pt x="462" y="20"/>
                      <a:pt x="385" y="63"/>
                    </a:cubicBezTo>
                    <a:cubicBezTo>
                      <a:pt x="92" y="214"/>
                      <a:pt x="0" y="606"/>
                      <a:pt x="176" y="941"/>
                    </a:cubicBezTo>
                    <a:cubicBezTo>
                      <a:pt x="305" y="1187"/>
                      <a:pt x="548" y="1333"/>
                      <a:pt x="780" y="1333"/>
                    </a:cubicBezTo>
                    <a:cubicBezTo>
                      <a:pt x="863" y="1333"/>
                      <a:pt x="945" y="1314"/>
                      <a:pt x="1020" y="1275"/>
                    </a:cubicBezTo>
                    <a:cubicBezTo>
                      <a:pt x="1312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17;p48">
                <a:extLst>
                  <a:ext uri="{FF2B5EF4-FFF2-40B4-BE49-F238E27FC236}">
                    <a16:creationId xmlns:a16="http://schemas.microsoft.com/office/drawing/2014/main" id="{5E8C31B3-D6C5-158C-CA2E-39221538AB4A}"/>
                  </a:ext>
                </a:extLst>
              </p:cNvPr>
              <p:cNvSpPr/>
              <p:nvPr/>
            </p:nvSpPr>
            <p:spPr>
              <a:xfrm>
                <a:off x="1586295" y="1977937"/>
                <a:ext cx="50956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4" extrusionOk="0">
                    <a:moveTo>
                      <a:pt x="630" y="0"/>
                    </a:moveTo>
                    <a:cubicBezTo>
                      <a:pt x="545" y="0"/>
                      <a:pt x="462" y="21"/>
                      <a:pt x="385" y="64"/>
                    </a:cubicBezTo>
                    <a:cubicBezTo>
                      <a:pt x="92" y="214"/>
                      <a:pt x="1" y="607"/>
                      <a:pt x="176" y="941"/>
                    </a:cubicBezTo>
                    <a:cubicBezTo>
                      <a:pt x="311" y="1187"/>
                      <a:pt x="551" y="1333"/>
                      <a:pt x="781" y="1333"/>
                    </a:cubicBezTo>
                    <a:cubicBezTo>
                      <a:pt x="864" y="1333"/>
                      <a:pt x="945" y="1315"/>
                      <a:pt x="1020" y="1275"/>
                    </a:cubicBezTo>
                    <a:cubicBezTo>
                      <a:pt x="1312" y="1125"/>
                      <a:pt x="1404" y="732"/>
                      <a:pt x="1220" y="398"/>
                    </a:cubicBezTo>
                    <a:cubicBezTo>
                      <a:pt x="1092" y="148"/>
                      <a:pt x="858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18;p48">
                <a:extLst>
                  <a:ext uri="{FF2B5EF4-FFF2-40B4-BE49-F238E27FC236}">
                    <a16:creationId xmlns:a16="http://schemas.microsoft.com/office/drawing/2014/main" id="{634A1A96-4FA3-DC29-AEB8-0750DFD110AC}"/>
                  </a:ext>
                </a:extLst>
              </p:cNvPr>
              <p:cNvSpPr/>
              <p:nvPr/>
            </p:nvSpPr>
            <p:spPr>
              <a:xfrm>
                <a:off x="1646283" y="1946310"/>
                <a:ext cx="50956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7" extrusionOk="0">
                    <a:moveTo>
                      <a:pt x="625" y="0"/>
                    </a:moveTo>
                    <a:cubicBezTo>
                      <a:pt x="542" y="0"/>
                      <a:pt x="460" y="19"/>
                      <a:pt x="385" y="58"/>
                    </a:cubicBezTo>
                    <a:cubicBezTo>
                      <a:pt x="93" y="217"/>
                      <a:pt x="1" y="610"/>
                      <a:pt x="184" y="944"/>
                    </a:cubicBezTo>
                    <a:cubicBezTo>
                      <a:pt x="314" y="1190"/>
                      <a:pt x="552" y="1336"/>
                      <a:pt x="782" y="1336"/>
                    </a:cubicBezTo>
                    <a:cubicBezTo>
                      <a:pt x="864" y="1336"/>
                      <a:pt x="945" y="1318"/>
                      <a:pt x="1020" y="1278"/>
                    </a:cubicBezTo>
                    <a:cubicBezTo>
                      <a:pt x="1312" y="1128"/>
                      <a:pt x="1404" y="735"/>
                      <a:pt x="1229" y="393"/>
                    </a:cubicBezTo>
                    <a:cubicBezTo>
                      <a:pt x="1099" y="146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19;p48">
                <a:extLst>
                  <a:ext uri="{FF2B5EF4-FFF2-40B4-BE49-F238E27FC236}">
                    <a16:creationId xmlns:a16="http://schemas.microsoft.com/office/drawing/2014/main" id="{8913482F-07C7-F9F5-795D-2161217075A9}"/>
                  </a:ext>
                </a:extLst>
              </p:cNvPr>
              <p:cNvSpPr/>
              <p:nvPr/>
            </p:nvSpPr>
            <p:spPr>
              <a:xfrm>
                <a:off x="1706598" y="1914793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6" y="0"/>
                    </a:moveTo>
                    <a:cubicBezTo>
                      <a:pt x="533" y="0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91" y="147"/>
                      <a:pt x="848" y="0"/>
                      <a:pt x="6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20;p48">
                <a:extLst>
                  <a:ext uri="{FF2B5EF4-FFF2-40B4-BE49-F238E27FC236}">
                    <a16:creationId xmlns:a16="http://schemas.microsoft.com/office/drawing/2014/main" id="{D14011F3-A6DA-B667-6031-493318106203}"/>
                  </a:ext>
                </a:extLst>
              </p:cNvPr>
              <p:cNvSpPr/>
              <p:nvPr/>
            </p:nvSpPr>
            <p:spPr>
              <a:xfrm>
                <a:off x="1766587" y="1883275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9" y="0"/>
                    </a:moveTo>
                    <a:cubicBezTo>
                      <a:pt x="536" y="0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6" y="1337"/>
                    </a:cubicBezTo>
                    <a:cubicBezTo>
                      <a:pt x="860" y="1337"/>
                      <a:pt x="942" y="1318"/>
                      <a:pt x="1019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91" y="147"/>
                      <a:pt x="853" y="0"/>
                      <a:pt x="6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21;p48">
                <a:extLst>
                  <a:ext uri="{FF2B5EF4-FFF2-40B4-BE49-F238E27FC236}">
                    <a16:creationId xmlns:a16="http://schemas.microsoft.com/office/drawing/2014/main" id="{263041C0-2DF3-2A21-D46D-482D19584EDF}"/>
                  </a:ext>
                </a:extLst>
              </p:cNvPr>
              <p:cNvSpPr/>
              <p:nvPr/>
            </p:nvSpPr>
            <p:spPr>
              <a:xfrm>
                <a:off x="1826575" y="1851758"/>
                <a:ext cx="50629" cy="48526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8" extrusionOk="0">
                    <a:moveTo>
                      <a:pt x="620" y="1"/>
                    </a:moveTo>
                    <a:cubicBezTo>
                      <a:pt x="536" y="1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4"/>
                    </a:cubicBezTo>
                    <a:cubicBezTo>
                      <a:pt x="305" y="1191"/>
                      <a:pt x="543" y="1337"/>
                      <a:pt x="776" y="1337"/>
                    </a:cubicBezTo>
                    <a:cubicBezTo>
                      <a:pt x="860" y="1337"/>
                      <a:pt x="942" y="1318"/>
                      <a:pt x="1020" y="1279"/>
                    </a:cubicBezTo>
                    <a:cubicBezTo>
                      <a:pt x="1304" y="1120"/>
                      <a:pt x="1395" y="727"/>
                      <a:pt x="1220" y="393"/>
                    </a:cubicBezTo>
                    <a:cubicBezTo>
                      <a:pt x="1091" y="147"/>
                      <a:pt x="853" y="1"/>
                      <a:pt x="6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22;p48">
                <a:extLst>
                  <a:ext uri="{FF2B5EF4-FFF2-40B4-BE49-F238E27FC236}">
                    <a16:creationId xmlns:a16="http://schemas.microsoft.com/office/drawing/2014/main" id="{E0E66077-735F-B50C-37CF-31A17893FB4B}"/>
                  </a:ext>
                </a:extLst>
              </p:cNvPr>
              <p:cNvSpPr/>
              <p:nvPr/>
            </p:nvSpPr>
            <p:spPr>
              <a:xfrm>
                <a:off x="1886274" y="1820131"/>
                <a:ext cx="50920" cy="4863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41" extrusionOk="0">
                    <a:moveTo>
                      <a:pt x="626" y="0"/>
                    </a:moveTo>
                    <a:cubicBezTo>
                      <a:pt x="542" y="0"/>
                      <a:pt x="460" y="20"/>
                      <a:pt x="384" y="62"/>
                    </a:cubicBezTo>
                    <a:cubicBezTo>
                      <a:pt x="92" y="213"/>
                      <a:pt x="0" y="605"/>
                      <a:pt x="184" y="948"/>
                    </a:cubicBezTo>
                    <a:cubicBezTo>
                      <a:pt x="313" y="1194"/>
                      <a:pt x="551" y="1340"/>
                      <a:pt x="781" y="1340"/>
                    </a:cubicBezTo>
                    <a:cubicBezTo>
                      <a:pt x="863" y="1340"/>
                      <a:pt x="944" y="1321"/>
                      <a:pt x="1019" y="1282"/>
                    </a:cubicBezTo>
                    <a:cubicBezTo>
                      <a:pt x="1312" y="1123"/>
                      <a:pt x="1404" y="730"/>
                      <a:pt x="1228" y="396"/>
                    </a:cubicBezTo>
                    <a:cubicBezTo>
                      <a:pt x="1099" y="151"/>
                      <a:pt x="858" y="0"/>
                      <a:pt x="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23;p48">
                <a:extLst>
                  <a:ext uri="{FF2B5EF4-FFF2-40B4-BE49-F238E27FC236}">
                    <a16:creationId xmlns:a16="http://schemas.microsoft.com/office/drawing/2014/main" id="{CF104B75-26A5-4CE5-8ABD-D48C28CBF616}"/>
                  </a:ext>
                </a:extLst>
              </p:cNvPr>
              <p:cNvSpPr/>
              <p:nvPr/>
            </p:nvSpPr>
            <p:spPr>
              <a:xfrm>
                <a:off x="1946552" y="1788578"/>
                <a:ext cx="50629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4" extrusionOk="0">
                    <a:moveTo>
                      <a:pt x="627" y="0"/>
                    </a:moveTo>
                    <a:cubicBezTo>
                      <a:pt x="541" y="0"/>
                      <a:pt x="456" y="20"/>
                      <a:pt x="376" y="63"/>
                    </a:cubicBezTo>
                    <a:cubicBezTo>
                      <a:pt x="92" y="214"/>
                      <a:pt x="1" y="615"/>
                      <a:pt x="176" y="941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04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24;p48">
                <a:extLst>
                  <a:ext uri="{FF2B5EF4-FFF2-40B4-BE49-F238E27FC236}">
                    <a16:creationId xmlns:a16="http://schemas.microsoft.com/office/drawing/2014/main" id="{2A6C2607-DA6C-5403-1450-148C147D05C5}"/>
                  </a:ext>
                </a:extLst>
              </p:cNvPr>
              <p:cNvSpPr/>
              <p:nvPr/>
            </p:nvSpPr>
            <p:spPr>
              <a:xfrm>
                <a:off x="2006541" y="1757060"/>
                <a:ext cx="50629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4" extrusionOk="0">
                    <a:moveTo>
                      <a:pt x="627" y="0"/>
                    </a:moveTo>
                    <a:cubicBezTo>
                      <a:pt x="541" y="0"/>
                      <a:pt x="456" y="21"/>
                      <a:pt x="377" y="64"/>
                    </a:cubicBezTo>
                    <a:cubicBezTo>
                      <a:pt x="93" y="214"/>
                      <a:pt x="1" y="607"/>
                      <a:pt x="176" y="941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12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25;p48">
                <a:extLst>
                  <a:ext uri="{FF2B5EF4-FFF2-40B4-BE49-F238E27FC236}">
                    <a16:creationId xmlns:a16="http://schemas.microsoft.com/office/drawing/2014/main" id="{B3D09281-35B2-C859-CD86-9D8472BC26BC}"/>
                  </a:ext>
                </a:extLst>
              </p:cNvPr>
              <p:cNvSpPr/>
              <p:nvPr/>
            </p:nvSpPr>
            <p:spPr>
              <a:xfrm>
                <a:off x="2066529" y="1725398"/>
                <a:ext cx="50956" cy="48526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8" extrusionOk="0">
                    <a:moveTo>
                      <a:pt x="623" y="1"/>
                    </a:moveTo>
                    <a:cubicBezTo>
                      <a:pt x="541" y="1"/>
                      <a:pt x="460" y="20"/>
                      <a:pt x="385" y="59"/>
                    </a:cubicBezTo>
                    <a:cubicBezTo>
                      <a:pt x="93" y="218"/>
                      <a:pt x="1" y="611"/>
                      <a:pt x="176" y="945"/>
                    </a:cubicBezTo>
                    <a:cubicBezTo>
                      <a:pt x="312" y="1191"/>
                      <a:pt x="551" y="1337"/>
                      <a:pt x="781" y="1337"/>
                    </a:cubicBezTo>
                    <a:cubicBezTo>
                      <a:pt x="864" y="1337"/>
                      <a:pt x="945" y="1319"/>
                      <a:pt x="1020" y="1279"/>
                    </a:cubicBezTo>
                    <a:cubicBezTo>
                      <a:pt x="1312" y="1129"/>
                      <a:pt x="1404" y="736"/>
                      <a:pt x="1220" y="394"/>
                    </a:cubicBezTo>
                    <a:cubicBezTo>
                      <a:pt x="1091" y="147"/>
                      <a:pt x="853" y="1"/>
                      <a:pt x="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26;p48">
                <a:extLst>
                  <a:ext uri="{FF2B5EF4-FFF2-40B4-BE49-F238E27FC236}">
                    <a16:creationId xmlns:a16="http://schemas.microsoft.com/office/drawing/2014/main" id="{252FA9C9-C6A7-E058-0834-EB9D0EDA6F8F}"/>
                  </a:ext>
                </a:extLst>
              </p:cNvPr>
              <p:cNvSpPr/>
              <p:nvPr/>
            </p:nvSpPr>
            <p:spPr>
              <a:xfrm>
                <a:off x="2126518" y="1693916"/>
                <a:ext cx="50956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7" extrusionOk="0">
                    <a:moveTo>
                      <a:pt x="624" y="0"/>
                    </a:moveTo>
                    <a:cubicBezTo>
                      <a:pt x="541" y="0"/>
                      <a:pt x="460" y="19"/>
                      <a:pt x="385" y="59"/>
                    </a:cubicBezTo>
                    <a:cubicBezTo>
                      <a:pt x="93" y="209"/>
                      <a:pt x="1" y="610"/>
                      <a:pt x="185" y="944"/>
                    </a:cubicBezTo>
                    <a:cubicBezTo>
                      <a:pt x="314" y="1190"/>
                      <a:pt x="552" y="1337"/>
                      <a:pt x="782" y="1337"/>
                    </a:cubicBezTo>
                    <a:cubicBezTo>
                      <a:pt x="864" y="1337"/>
                      <a:pt x="945" y="1318"/>
                      <a:pt x="1020" y="1278"/>
                    </a:cubicBezTo>
                    <a:cubicBezTo>
                      <a:pt x="1312" y="1128"/>
                      <a:pt x="1404" y="727"/>
                      <a:pt x="1229" y="393"/>
                    </a:cubicBezTo>
                    <a:cubicBezTo>
                      <a:pt x="1093" y="147"/>
                      <a:pt x="854" y="0"/>
                      <a:pt x="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27;p48">
                <a:extLst>
                  <a:ext uri="{FF2B5EF4-FFF2-40B4-BE49-F238E27FC236}">
                    <a16:creationId xmlns:a16="http://schemas.microsoft.com/office/drawing/2014/main" id="{531924EB-8AC3-81C0-BB91-521E9BBD210B}"/>
                  </a:ext>
                </a:extLst>
              </p:cNvPr>
              <p:cNvSpPr/>
              <p:nvPr/>
            </p:nvSpPr>
            <p:spPr>
              <a:xfrm>
                <a:off x="2186833" y="1662399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5" y="0"/>
                    </a:moveTo>
                    <a:cubicBezTo>
                      <a:pt x="532" y="0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85" y="147"/>
                      <a:pt x="845" y="0"/>
                      <a:pt x="6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28;p48">
                <a:extLst>
                  <a:ext uri="{FF2B5EF4-FFF2-40B4-BE49-F238E27FC236}">
                    <a16:creationId xmlns:a16="http://schemas.microsoft.com/office/drawing/2014/main" id="{712CE233-E9DC-8BBB-121A-C0024150B56E}"/>
                  </a:ext>
                </a:extLst>
              </p:cNvPr>
              <p:cNvSpPr/>
              <p:nvPr/>
            </p:nvSpPr>
            <p:spPr>
              <a:xfrm>
                <a:off x="2246821" y="1630881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6" y="1"/>
                    </a:moveTo>
                    <a:cubicBezTo>
                      <a:pt x="533" y="1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1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9"/>
                    </a:cubicBezTo>
                    <a:cubicBezTo>
                      <a:pt x="1304" y="1120"/>
                      <a:pt x="1395" y="727"/>
                      <a:pt x="1220" y="393"/>
                    </a:cubicBezTo>
                    <a:cubicBezTo>
                      <a:pt x="1091" y="147"/>
                      <a:pt x="848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29;p48">
                <a:extLst>
                  <a:ext uri="{FF2B5EF4-FFF2-40B4-BE49-F238E27FC236}">
                    <a16:creationId xmlns:a16="http://schemas.microsoft.com/office/drawing/2014/main" id="{2A0DCCF2-F01D-9AF8-CE40-A2EF08098D41}"/>
                  </a:ext>
                </a:extLst>
              </p:cNvPr>
              <p:cNvSpPr/>
              <p:nvPr/>
            </p:nvSpPr>
            <p:spPr>
              <a:xfrm>
                <a:off x="2306810" y="1599364"/>
                <a:ext cx="50629" cy="48526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8" extrusionOk="0">
                    <a:moveTo>
                      <a:pt x="620" y="1"/>
                    </a:moveTo>
                    <a:cubicBezTo>
                      <a:pt x="536" y="1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5"/>
                    </a:cubicBezTo>
                    <a:cubicBezTo>
                      <a:pt x="305" y="1191"/>
                      <a:pt x="543" y="1337"/>
                      <a:pt x="776" y="1337"/>
                    </a:cubicBezTo>
                    <a:cubicBezTo>
                      <a:pt x="860" y="1337"/>
                      <a:pt x="943" y="1318"/>
                      <a:pt x="1020" y="1279"/>
                    </a:cubicBezTo>
                    <a:cubicBezTo>
                      <a:pt x="1304" y="1120"/>
                      <a:pt x="1396" y="727"/>
                      <a:pt x="1220" y="393"/>
                    </a:cubicBezTo>
                    <a:cubicBezTo>
                      <a:pt x="1091" y="147"/>
                      <a:pt x="853" y="1"/>
                      <a:pt x="6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30;p48">
                <a:extLst>
                  <a:ext uri="{FF2B5EF4-FFF2-40B4-BE49-F238E27FC236}">
                    <a16:creationId xmlns:a16="http://schemas.microsoft.com/office/drawing/2014/main" id="{72D338EA-64B7-3859-F991-4871EEECE04F}"/>
                  </a:ext>
                </a:extLst>
              </p:cNvPr>
              <p:cNvSpPr/>
              <p:nvPr/>
            </p:nvSpPr>
            <p:spPr>
              <a:xfrm>
                <a:off x="2366798" y="1567701"/>
                <a:ext cx="50629" cy="48345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3" extrusionOk="0">
                    <a:moveTo>
                      <a:pt x="627" y="0"/>
                    </a:moveTo>
                    <a:cubicBezTo>
                      <a:pt x="541" y="0"/>
                      <a:pt x="456" y="20"/>
                      <a:pt x="376" y="63"/>
                    </a:cubicBezTo>
                    <a:cubicBezTo>
                      <a:pt x="92" y="214"/>
                      <a:pt x="1" y="606"/>
                      <a:pt x="176" y="940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04" y="1124"/>
                      <a:pt x="1396" y="732"/>
                      <a:pt x="1220" y="397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2667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2588</TotalTime>
  <Words>1300</Words>
  <Application>Microsoft Office PowerPoint</Application>
  <PresentationFormat>Widescreen</PresentationFormat>
  <Paragraphs>118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Agency FB</vt:lpstr>
      <vt:lpstr>Algerian</vt:lpstr>
      <vt:lpstr>Aptos Display</vt:lpstr>
      <vt:lpstr>Aptos Narrow</vt:lpstr>
      <vt:lpstr>Arial</vt:lpstr>
      <vt:lpstr>Arial Black</vt:lpstr>
      <vt:lpstr>Bauhaus 93</vt:lpstr>
      <vt:lpstr>Calibri</vt:lpstr>
      <vt:lpstr>Century Gothic</vt:lpstr>
      <vt:lpstr>Elephant</vt:lpstr>
      <vt:lpstr>Montserrat</vt:lpstr>
      <vt:lpstr>Wingdings</vt:lpstr>
      <vt:lpstr>Wingdings 3</vt:lpstr>
      <vt:lpstr>Ion Boardroom</vt:lpstr>
      <vt:lpstr>Airport Data Analysis: (Excel)</vt:lpstr>
      <vt:lpstr>AIRPORT DATA ANALYSIS: (EXCEL)</vt:lpstr>
      <vt:lpstr>INTRODUCTION</vt:lpstr>
      <vt:lpstr>Objectives</vt:lpstr>
      <vt:lpstr>Requirements</vt:lpstr>
      <vt:lpstr>PowerPoint Presentation</vt:lpstr>
      <vt:lpstr>ANALYSIS</vt:lpstr>
      <vt:lpstr>Ratings Analysis</vt:lpstr>
      <vt:lpstr>Check-in Time By Origin: </vt:lpstr>
      <vt:lpstr>Review By Country: </vt:lpstr>
      <vt:lpstr>Entertainment Ratings: </vt:lpstr>
      <vt:lpstr>Meal Satisfaction Ratings: </vt:lpstr>
      <vt:lpstr>Complaints By Passengers: </vt:lpstr>
      <vt:lpstr>s</vt:lpstr>
      <vt:lpstr>Airport Overview Analysis</vt:lpstr>
      <vt:lpstr>Miles Travelled By Months: </vt:lpstr>
      <vt:lpstr>Passengers By Age: </vt:lpstr>
      <vt:lpstr>In-Flight Purchases By Class: </vt:lpstr>
      <vt:lpstr>Ticket Price By Origin: </vt:lpstr>
      <vt:lpstr>Boarding Group By country: </vt:lpstr>
      <vt:lpstr>Peoples Travelled: </vt:lpstr>
      <vt:lpstr>s</vt:lpstr>
      <vt:lpstr>Dashboard  Analysis</vt:lpstr>
      <vt:lpstr>PowerPoint Presentation</vt:lpstr>
      <vt:lpstr>PowerPoint Presentation</vt:lpstr>
      <vt:lpstr> Ratings Dashboard Overview        Explanation: </vt:lpstr>
      <vt:lpstr>PowerPoint Presentation</vt:lpstr>
      <vt:lpstr>PowerPoint Presentation</vt:lpstr>
      <vt:lpstr>Airport Dashboard Overview        Explanation: 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tejasrao34567@outlook.com</dc:creator>
  <cp:lastModifiedBy>tejasrao34567@outlook.com</cp:lastModifiedBy>
  <cp:revision>100</cp:revision>
  <dcterms:created xsi:type="dcterms:W3CDTF">2025-04-18T14:41:34Z</dcterms:created>
  <dcterms:modified xsi:type="dcterms:W3CDTF">2025-04-27T07:31:35Z</dcterms:modified>
</cp:coreProperties>
</file>